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3" r:id="rId6"/>
    <p:sldId id="265" r:id="rId7"/>
    <p:sldId id="264" r:id="rId8"/>
    <p:sldId id="266" r:id="rId9"/>
    <p:sldId id="275" r:id="rId10"/>
    <p:sldId id="267" r:id="rId11"/>
    <p:sldId id="276" r:id="rId12"/>
    <p:sldId id="284" r:id="rId13"/>
    <p:sldId id="285" r:id="rId14"/>
    <p:sldId id="286" r:id="rId15"/>
    <p:sldId id="287" r:id="rId16"/>
    <p:sldId id="268" r:id="rId17"/>
    <p:sldId id="277" r:id="rId18"/>
    <p:sldId id="269" r:id="rId19"/>
    <p:sldId id="278" r:id="rId20"/>
    <p:sldId id="270" r:id="rId21"/>
    <p:sldId id="279" r:id="rId22"/>
    <p:sldId id="271" r:id="rId23"/>
    <p:sldId id="280" r:id="rId24"/>
    <p:sldId id="288" r:id="rId25"/>
    <p:sldId id="272" r:id="rId26"/>
    <p:sldId id="281" r:id="rId27"/>
    <p:sldId id="289" r:id="rId28"/>
    <p:sldId id="29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7B06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2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4.xml"/><Relationship Id="rId3" Type="http://schemas.openxmlformats.org/officeDocument/2006/relationships/slide" Target="../slides/slide13.xml"/><Relationship Id="rId7" Type="http://schemas.openxmlformats.org/officeDocument/2006/relationships/slide" Target="../slides/slide22.xml"/><Relationship Id="rId2" Type="http://schemas.openxmlformats.org/officeDocument/2006/relationships/slide" Target="../slides/slide7.xml"/><Relationship Id="rId1" Type="http://schemas.openxmlformats.org/officeDocument/2006/relationships/slide" Target="../slides/slide5.xml"/><Relationship Id="rId6" Type="http://schemas.openxmlformats.org/officeDocument/2006/relationships/slide" Target="../slides/slide19.xml"/><Relationship Id="rId5" Type="http://schemas.openxmlformats.org/officeDocument/2006/relationships/slide" Target="../slides/slide17.xml"/><Relationship Id="rId4" Type="http://schemas.openxmlformats.org/officeDocument/2006/relationships/slide" Target="../slides/slide15.xml"/><Relationship Id="rId9" Type="http://schemas.openxmlformats.org/officeDocument/2006/relationships/slide" Target="../slides/slide25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slide" Target="../slides/slide4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" Target="../slides/slide5.xml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14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9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" Target="../slides/slide6.xml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" Target="../slides/slide7.xml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slide" Target="../slides/slide8.xml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slide" Target="../slides/slide9.xml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slide" Target="../slides/slide10.xml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slide" Target="../slides/slide11.xml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slide" Target="../slides/slide12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" Target="../slides/slide3.xml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slide" Target="../slides/slide13.xml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slide" Target="../slides/slide14.xml"/></Relationships>
</file>

<file path=ppt/diagrams/_rels/data3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slide" Target="../slides/slide15.xml"/></Relationships>
</file>

<file path=ppt/diagrams/_rels/data3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slide" Target="../slides/slide16.xml"/></Relationships>
</file>

<file path=ppt/diagrams/_rels/data4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slide" Target="../slides/slide17.xml"/></Relationships>
</file>

<file path=ppt/diagrams/_rels/data4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g"/></Relationships>
</file>

<file path=ppt/diagrams/_rels/data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slide" Target="../slides/slide18.xml"/></Relationships>
</file>

<file path=ppt/diagrams/_rels/data4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slide" Target="../slides/slide19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" Target="../slides/slide2.xml"/></Relationships>
</file>

<file path=ppt/diagrams/_rels/data5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slide" Target="../slides/slide20.xml"/></Relationships>
</file>

<file path=ppt/diagrams/_rels/data5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ata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slide" Target="../slides/slide21.xml"/></Relationships>
</file>

<file path=ppt/diagrams/_rels/data5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slide" Target="../slides/slide22.xml"/></Relationships>
</file>

<file path=ppt/diagrams/_rels/data5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slide" Target="../slides/slide23.xml"/></Relationships>
</file>

<file path=ppt/diagrams/_rels/data6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slide" Target="../slides/slide24.xml"/></Relationships>
</file>

<file path=ppt/diagrams/_rels/data6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" Target="../slides/slide3.xm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4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9.png"/></Relationships>
</file>

<file path=ppt/diagrams/_rels/drawing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g"/></Relationships>
</file>

<file path=ppt/diagrams/_rels/drawing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1EA163-810A-456B-B549-F5ED3CE31857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7085BBB-B8C8-4E35-9C99-775D5A05B9B0}">
      <dgm:prSet phldrT="[Text]" custT="1"/>
      <dgm:spPr/>
      <dgm:t>
        <a:bodyPr/>
        <a:lstStyle/>
        <a:p>
          <a:r>
            <a:rPr lang="en-US" sz="1600" b="0" i="0" u="none" strike="noStrike" dirty="0">
              <a:solidFill>
                <a:schemeClr val="bg1"/>
              </a:solidFill>
              <a:hlinkClick xmlns:r="http://schemas.openxmlformats.org/officeDocument/2006/relationships" r:id="" action="ppaction://hlinkshowjump?jump=nextslid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1.Introduction of Wearable Computer</a:t>
          </a:r>
          <a:endParaRPr lang="en-IN" sz="1600" b="0" i="0" u="none" strike="noStrike" dirty="0">
            <a:solidFill>
              <a:schemeClr val="bg1"/>
            </a:solidFill>
          </a:endParaRPr>
        </a:p>
      </dgm:t>
    </dgm:pt>
    <dgm:pt modelId="{B276C9EC-9388-49CD-81D5-5C95C3A2CD9B}" type="parTrans" cxnId="{E1E0A535-2770-4B43-B0A2-64BE7F63E3FA}">
      <dgm:prSet/>
      <dgm:spPr/>
      <dgm:t>
        <a:bodyPr/>
        <a:lstStyle/>
        <a:p>
          <a:endParaRPr lang="en-IN"/>
        </a:p>
      </dgm:t>
    </dgm:pt>
    <dgm:pt modelId="{E13BA2B0-44D1-4D75-B84A-2753ABFA3AB8}" type="sibTrans" cxnId="{E1E0A535-2770-4B43-B0A2-64BE7F63E3FA}">
      <dgm:prSet/>
      <dgm:spPr/>
      <dgm:t>
        <a:bodyPr/>
        <a:lstStyle/>
        <a:p>
          <a:endParaRPr lang="en-IN"/>
        </a:p>
      </dgm:t>
    </dgm:pt>
    <dgm:pt modelId="{739B7369-D82F-40BF-8083-DA2C383462D2}">
      <dgm:prSet phldrT="[Text]" custT="1"/>
      <dgm:spPr/>
      <dgm:t>
        <a:bodyPr/>
        <a:lstStyle/>
        <a:p>
          <a:r>
            <a:rPr lang="en-IN" sz="1600" b="0" i="0" u="none" strike="noStrike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2. History Of wearable Computer</a:t>
          </a:r>
          <a:endParaRPr lang="en-IN" sz="1600" b="0" i="0" u="none" strike="noStrike" dirty="0">
            <a:solidFill>
              <a:schemeClr val="bg1"/>
            </a:solidFill>
          </a:endParaRPr>
        </a:p>
      </dgm:t>
    </dgm:pt>
    <dgm:pt modelId="{7F7A2661-BD13-4186-BD03-75FF4795303E}" type="parTrans" cxnId="{927C6D8E-B562-4B1E-9923-BE0E2D79F7C6}">
      <dgm:prSet/>
      <dgm:spPr/>
      <dgm:t>
        <a:bodyPr/>
        <a:lstStyle/>
        <a:p>
          <a:endParaRPr lang="en-IN"/>
        </a:p>
      </dgm:t>
    </dgm:pt>
    <dgm:pt modelId="{5FE2835C-E7E0-4A00-925B-42CC9E7EAA81}" type="sibTrans" cxnId="{927C6D8E-B562-4B1E-9923-BE0E2D79F7C6}">
      <dgm:prSet/>
      <dgm:spPr/>
      <dgm:t>
        <a:bodyPr/>
        <a:lstStyle/>
        <a:p>
          <a:endParaRPr lang="en-IN"/>
        </a:p>
      </dgm:t>
    </dgm:pt>
    <dgm:pt modelId="{D1CAAFA5-A84C-41A4-8CC5-5741D5EC64D4}">
      <dgm:prSet custT="1"/>
      <dgm:spPr/>
      <dgm:t>
        <a:bodyPr/>
        <a:lstStyle/>
        <a:p>
          <a:r>
            <a:rPr lang="en-US" sz="1600" b="0" i="0" u="none" strike="noStrike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3.Types Of Wearable Computers</a:t>
          </a:r>
          <a:endParaRPr lang="en-IN" sz="1600" b="0" i="0" u="none" strike="noStrike" dirty="0">
            <a:solidFill>
              <a:schemeClr val="bg1"/>
            </a:solidFill>
          </a:endParaRPr>
        </a:p>
      </dgm:t>
    </dgm:pt>
    <dgm:pt modelId="{5E15273C-CB07-40A6-BB48-03088E32D553}" type="parTrans" cxnId="{F3C984B4-9CE7-4567-9B07-8BDC3F76C1F9}">
      <dgm:prSet/>
      <dgm:spPr/>
      <dgm:t>
        <a:bodyPr/>
        <a:lstStyle/>
        <a:p>
          <a:endParaRPr lang="en-IN"/>
        </a:p>
      </dgm:t>
    </dgm:pt>
    <dgm:pt modelId="{5688A9A9-37E6-4183-801D-88E5DF737B47}" type="sibTrans" cxnId="{F3C984B4-9CE7-4567-9B07-8BDC3F76C1F9}">
      <dgm:prSet/>
      <dgm:spPr/>
      <dgm:t>
        <a:bodyPr/>
        <a:lstStyle/>
        <a:p>
          <a:endParaRPr lang="en-IN"/>
        </a:p>
      </dgm:t>
    </dgm:pt>
    <dgm:pt modelId="{D0CCA4D8-8BB6-423F-8452-45C535AA4870}">
      <dgm:prSet custT="1"/>
      <dgm:spPr/>
      <dgm:t>
        <a:bodyPr/>
        <a:lstStyle/>
        <a:p>
          <a:r>
            <a:rPr lang="en-IN" sz="1600" b="0" i="0" u="none" strike="noStrike" dirty="0">
              <a:solidFill>
                <a:schemeClr val="bg1"/>
              </a:solidFill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4. Applications of Wearable Computers</a:t>
          </a:r>
          <a:endParaRPr lang="en-IN" sz="1600" b="0" i="0" u="none" strike="noStrike" dirty="0">
            <a:solidFill>
              <a:schemeClr val="bg1"/>
            </a:solidFill>
          </a:endParaRPr>
        </a:p>
      </dgm:t>
    </dgm:pt>
    <dgm:pt modelId="{99E7F168-5F9E-4EB8-B85C-01496BACA818}" type="parTrans" cxnId="{6B666E78-CCB7-4EC1-9B49-54C245BEC71B}">
      <dgm:prSet/>
      <dgm:spPr/>
      <dgm:t>
        <a:bodyPr/>
        <a:lstStyle/>
        <a:p>
          <a:endParaRPr lang="en-IN"/>
        </a:p>
      </dgm:t>
    </dgm:pt>
    <dgm:pt modelId="{282D60C4-2FB2-448C-A708-3772B23061E2}" type="sibTrans" cxnId="{6B666E78-CCB7-4EC1-9B49-54C245BEC71B}">
      <dgm:prSet/>
      <dgm:spPr/>
      <dgm:t>
        <a:bodyPr/>
        <a:lstStyle/>
        <a:p>
          <a:endParaRPr lang="en-IN"/>
        </a:p>
      </dgm:t>
    </dgm:pt>
    <dgm:pt modelId="{1EA9BF73-266A-4A37-A85B-189113F3BF1B}">
      <dgm:prSet custT="1"/>
      <dgm:spPr/>
      <dgm:t>
        <a:bodyPr/>
        <a:lstStyle/>
        <a:p>
          <a:r>
            <a:rPr lang="en-IN" sz="1600" b="0" i="0" u="none" strike="noStrike" dirty="0">
              <a:solidFill>
                <a:schemeClr val="bg1"/>
              </a:solidFill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5. How it works</a:t>
          </a:r>
          <a:endParaRPr lang="en-IN" sz="1600" b="0" i="0" u="none" strike="noStrike" dirty="0">
            <a:solidFill>
              <a:schemeClr val="bg1"/>
            </a:solidFill>
          </a:endParaRPr>
        </a:p>
      </dgm:t>
    </dgm:pt>
    <dgm:pt modelId="{208B0C14-332D-4614-8DA1-9311AE2177CB}" type="parTrans" cxnId="{727BEB5F-95A4-47B2-8FD9-1E2ADB4C4DE1}">
      <dgm:prSet/>
      <dgm:spPr/>
      <dgm:t>
        <a:bodyPr/>
        <a:lstStyle/>
        <a:p>
          <a:endParaRPr lang="en-IN"/>
        </a:p>
      </dgm:t>
    </dgm:pt>
    <dgm:pt modelId="{AF556EE0-2012-4D29-9B7B-A12960FC3F82}" type="sibTrans" cxnId="{727BEB5F-95A4-47B2-8FD9-1E2ADB4C4DE1}">
      <dgm:prSet/>
      <dgm:spPr/>
      <dgm:t>
        <a:bodyPr/>
        <a:lstStyle/>
        <a:p>
          <a:endParaRPr lang="en-IN"/>
        </a:p>
      </dgm:t>
    </dgm:pt>
    <dgm:pt modelId="{33AFB150-E9B5-4658-83E9-A62D53722597}">
      <dgm:prSet custT="1"/>
      <dgm:spPr/>
      <dgm:t>
        <a:bodyPr/>
        <a:lstStyle/>
        <a:p>
          <a:r>
            <a:rPr lang="en-IN" sz="1600" b="0" i="0" u="none" strike="noStrike" dirty="0">
              <a:solidFill>
                <a:schemeClr val="bg1"/>
              </a:solidFill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6. Aims of wearable Computer</a:t>
          </a:r>
          <a:endParaRPr lang="en-IN" sz="1600" b="0" i="0" u="none" strike="noStrike" dirty="0">
            <a:solidFill>
              <a:schemeClr val="bg1"/>
            </a:solidFill>
          </a:endParaRPr>
        </a:p>
      </dgm:t>
    </dgm:pt>
    <dgm:pt modelId="{0E4A57B6-ACDC-4D4B-B35B-4948BE9ECC9C}" type="parTrans" cxnId="{187105B2-E328-4D43-8BFD-A7B7767A3EA6}">
      <dgm:prSet/>
      <dgm:spPr/>
      <dgm:t>
        <a:bodyPr/>
        <a:lstStyle/>
        <a:p>
          <a:endParaRPr lang="en-IN"/>
        </a:p>
      </dgm:t>
    </dgm:pt>
    <dgm:pt modelId="{F2E047ED-140B-4736-9873-6FFC51233D96}" type="sibTrans" cxnId="{187105B2-E328-4D43-8BFD-A7B7767A3EA6}">
      <dgm:prSet/>
      <dgm:spPr/>
      <dgm:t>
        <a:bodyPr/>
        <a:lstStyle/>
        <a:p>
          <a:endParaRPr lang="en-IN"/>
        </a:p>
      </dgm:t>
    </dgm:pt>
    <dgm:pt modelId="{B9ADFCE3-FE14-41F7-8939-E452FB71D300}">
      <dgm:prSet custT="1"/>
      <dgm:spPr/>
      <dgm:t>
        <a:bodyPr/>
        <a:lstStyle/>
        <a:p>
          <a:r>
            <a:rPr lang="en-IN" sz="1600" b="0" i="0" u="none" strike="noStrike" dirty="0">
              <a:solidFill>
                <a:schemeClr val="bg1"/>
              </a:solidFill>
              <a:hlinkClick xmlns:r="http://schemas.openxmlformats.org/officeDocument/2006/relationships"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7. Advantages and Dis-Advantages</a:t>
          </a:r>
          <a:endParaRPr lang="en-IN" sz="1600" b="0" i="0" u="none" strike="noStrike" dirty="0">
            <a:solidFill>
              <a:schemeClr val="bg1"/>
            </a:solidFill>
          </a:endParaRPr>
        </a:p>
      </dgm:t>
    </dgm:pt>
    <dgm:pt modelId="{D414BE87-83FC-47EB-8226-96DECB62B80B}" type="parTrans" cxnId="{B188F86D-AE43-4E77-B02C-A27584CB8B4D}">
      <dgm:prSet/>
      <dgm:spPr/>
      <dgm:t>
        <a:bodyPr/>
        <a:lstStyle/>
        <a:p>
          <a:endParaRPr lang="en-IN"/>
        </a:p>
      </dgm:t>
    </dgm:pt>
    <dgm:pt modelId="{996F567E-689B-4659-B5F1-F33FC48B99BE}" type="sibTrans" cxnId="{B188F86D-AE43-4E77-B02C-A27584CB8B4D}">
      <dgm:prSet/>
      <dgm:spPr/>
      <dgm:t>
        <a:bodyPr/>
        <a:lstStyle/>
        <a:p>
          <a:endParaRPr lang="en-IN"/>
        </a:p>
      </dgm:t>
    </dgm:pt>
    <dgm:pt modelId="{46DAF5C8-6E22-4B0D-9152-D9F23924E682}">
      <dgm:prSet custT="1"/>
      <dgm:spPr/>
      <dgm:t>
        <a:bodyPr/>
        <a:lstStyle/>
        <a:p>
          <a:r>
            <a:rPr lang="en-IN" sz="1600" b="0" i="0" u="none" strike="noStrike" dirty="0">
              <a:solidFill>
                <a:schemeClr val="bg1"/>
              </a:solidFill>
              <a:hlinkClick xmlns:r="http://schemas.openxmlformats.org/officeDocument/2006/relationships"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8. Features of Wearable Computer</a:t>
          </a:r>
          <a:endParaRPr lang="en-IN" sz="1600" b="0" i="0" u="none" strike="noStrike" dirty="0">
            <a:solidFill>
              <a:schemeClr val="bg1"/>
            </a:solidFill>
          </a:endParaRPr>
        </a:p>
      </dgm:t>
    </dgm:pt>
    <dgm:pt modelId="{C0B0B868-D043-4273-B37F-FA10EE403B31}" type="parTrans" cxnId="{C612E733-10C6-4BD7-B5F7-ADADB2E3E440}">
      <dgm:prSet/>
      <dgm:spPr/>
      <dgm:t>
        <a:bodyPr/>
        <a:lstStyle/>
        <a:p>
          <a:endParaRPr lang="en-IN"/>
        </a:p>
      </dgm:t>
    </dgm:pt>
    <dgm:pt modelId="{79D3E867-2049-4E03-9D5F-19FB4793A45F}" type="sibTrans" cxnId="{C612E733-10C6-4BD7-B5F7-ADADB2E3E440}">
      <dgm:prSet/>
      <dgm:spPr/>
      <dgm:t>
        <a:bodyPr/>
        <a:lstStyle/>
        <a:p>
          <a:endParaRPr lang="en-IN"/>
        </a:p>
      </dgm:t>
    </dgm:pt>
    <dgm:pt modelId="{F784B700-AAEF-45A3-A219-590D897B520D}">
      <dgm:prSet custT="1"/>
      <dgm:spPr/>
      <dgm:t>
        <a:bodyPr/>
        <a:lstStyle/>
        <a:p>
          <a:r>
            <a:rPr lang="en-IN" sz="1600" b="0" i="0" u="none" strike="noStrike" dirty="0">
              <a:solidFill>
                <a:schemeClr val="bg1"/>
              </a:solidFill>
              <a:hlinkClick xmlns:r="http://schemas.openxmlformats.org/officeDocument/2006/relationships" r:id="rId8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9. Conclusion</a:t>
          </a:r>
          <a:endParaRPr lang="en-IN" sz="1600" b="0" i="0" u="none" strike="noStrike" dirty="0">
            <a:solidFill>
              <a:schemeClr val="bg1"/>
            </a:solidFill>
          </a:endParaRPr>
        </a:p>
      </dgm:t>
    </dgm:pt>
    <dgm:pt modelId="{0091E06A-5D91-483F-BC3D-B730D0E60A3E}" type="parTrans" cxnId="{840A3E0D-6916-44A6-9BCB-961DA2E90B7D}">
      <dgm:prSet/>
      <dgm:spPr/>
      <dgm:t>
        <a:bodyPr/>
        <a:lstStyle/>
        <a:p>
          <a:endParaRPr lang="en-IN"/>
        </a:p>
      </dgm:t>
    </dgm:pt>
    <dgm:pt modelId="{47D48FA0-11E8-4780-8D56-5893BAE21B00}" type="sibTrans" cxnId="{840A3E0D-6916-44A6-9BCB-961DA2E90B7D}">
      <dgm:prSet/>
      <dgm:spPr/>
      <dgm:t>
        <a:bodyPr/>
        <a:lstStyle/>
        <a:p>
          <a:endParaRPr lang="en-IN"/>
        </a:p>
      </dgm:t>
    </dgm:pt>
    <dgm:pt modelId="{83230EA6-89C7-49E4-AC80-7C1FA9CAB4C1}">
      <dgm:prSet custT="1"/>
      <dgm:spPr/>
      <dgm:t>
        <a:bodyPr/>
        <a:lstStyle/>
        <a:p>
          <a:r>
            <a:rPr lang="en-IN" sz="1600" b="0" i="0" u="none" strike="noStrike" dirty="0">
              <a:solidFill>
                <a:schemeClr val="bg1"/>
              </a:solidFill>
              <a:hlinkClick xmlns:r="http://schemas.openxmlformats.org/officeDocument/2006/relationships"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10. Reference Sites</a:t>
          </a:r>
          <a:endParaRPr lang="en-IN" sz="1600" b="0" i="0" u="none" strike="noStrike" dirty="0">
            <a:solidFill>
              <a:schemeClr val="bg1"/>
            </a:solidFill>
          </a:endParaRPr>
        </a:p>
      </dgm:t>
    </dgm:pt>
    <dgm:pt modelId="{AAF48CC3-D071-4FBF-AE87-41F5D25D7B06}" type="parTrans" cxnId="{D9A9D7B1-B963-4D93-932C-D8F962E320B0}">
      <dgm:prSet/>
      <dgm:spPr/>
      <dgm:t>
        <a:bodyPr/>
        <a:lstStyle/>
        <a:p>
          <a:endParaRPr lang="en-IN"/>
        </a:p>
      </dgm:t>
    </dgm:pt>
    <dgm:pt modelId="{1EC3762B-B38B-46FB-A3D1-7DF1120207C9}" type="sibTrans" cxnId="{D9A9D7B1-B963-4D93-932C-D8F962E320B0}">
      <dgm:prSet/>
      <dgm:spPr/>
      <dgm:t>
        <a:bodyPr/>
        <a:lstStyle/>
        <a:p>
          <a:endParaRPr lang="en-IN"/>
        </a:p>
      </dgm:t>
    </dgm:pt>
    <dgm:pt modelId="{23378C00-F9E4-420D-B94D-4BDF239E20D4}" type="pres">
      <dgm:prSet presAssocID="{951EA163-810A-456B-B549-F5ED3CE31857}" presName="Name0" presStyleCnt="0">
        <dgm:presLayoutVars>
          <dgm:dir/>
          <dgm:animLvl val="lvl"/>
          <dgm:resizeHandles val="exact"/>
        </dgm:presLayoutVars>
      </dgm:prSet>
      <dgm:spPr/>
    </dgm:pt>
    <dgm:pt modelId="{8B73B6D9-64D5-4E90-A56E-0F95FDFE70FE}" type="pres">
      <dgm:prSet presAssocID="{47085BBB-B8C8-4E35-9C99-775D5A05B9B0}" presName="linNode" presStyleCnt="0"/>
      <dgm:spPr/>
    </dgm:pt>
    <dgm:pt modelId="{32953316-6EF3-4C84-A8F5-40A154441ED7}" type="pres">
      <dgm:prSet presAssocID="{47085BBB-B8C8-4E35-9C99-775D5A05B9B0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CBAB0742-609B-4B0F-99BC-8A63D6B6E7DC}" type="pres">
      <dgm:prSet presAssocID="{E13BA2B0-44D1-4D75-B84A-2753ABFA3AB8}" presName="sp" presStyleCnt="0"/>
      <dgm:spPr/>
    </dgm:pt>
    <dgm:pt modelId="{03576EFE-08DE-438F-BCDB-A25D5F628374}" type="pres">
      <dgm:prSet presAssocID="{739B7369-D82F-40BF-8083-DA2C383462D2}" presName="linNode" presStyleCnt="0"/>
      <dgm:spPr/>
    </dgm:pt>
    <dgm:pt modelId="{ED4ABF02-813A-496E-B948-B1F3A968D270}" type="pres">
      <dgm:prSet presAssocID="{739B7369-D82F-40BF-8083-DA2C383462D2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E7E16198-6FFE-41CA-83A1-926516A09117}" type="pres">
      <dgm:prSet presAssocID="{5FE2835C-E7E0-4A00-925B-42CC9E7EAA81}" presName="sp" presStyleCnt="0"/>
      <dgm:spPr/>
    </dgm:pt>
    <dgm:pt modelId="{C16A7E77-55CA-4290-8A49-72A25335D3A1}" type="pres">
      <dgm:prSet presAssocID="{D1CAAFA5-A84C-41A4-8CC5-5741D5EC64D4}" presName="linNode" presStyleCnt="0"/>
      <dgm:spPr/>
    </dgm:pt>
    <dgm:pt modelId="{05777201-3F02-4190-A7BE-0CEDE0225037}" type="pres">
      <dgm:prSet presAssocID="{D1CAAFA5-A84C-41A4-8CC5-5741D5EC64D4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67B55B47-41E7-4E85-BF63-78E0C121B098}" type="pres">
      <dgm:prSet presAssocID="{5688A9A9-37E6-4183-801D-88E5DF737B47}" presName="sp" presStyleCnt="0"/>
      <dgm:spPr/>
    </dgm:pt>
    <dgm:pt modelId="{9495305D-488D-492D-877E-C5F882E8A401}" type="pres">
      <dgm:prSet presAssocID="{D0CCA4D8-8BB6-423F-8452-45C535AA4870}" presName="linNode" presStyleCnt="0"/>
      <dgm:spPr/>
    </dgm:pt>
    <dgm:pt modelId="{4FEADBF9-A87F-48D0-B26D-B1CBA481CBEA}" type="pres">
      <dgm:prSet presAssocID="{D0CCA4D8-8BB6-423F-8452-45C535AA4870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9AC4866D-C18D-4BD6-B6F6-16C33421DD7E}" type="pres">
      <dgm:prSet presAssocID="{282D60C4-2FB2-448C-A708-3772B23061E2}" presName="sp" presStyleCnt="0"/>
      <dgm:spPr/>
    </dgm:pt>
    <dgm:pt modelId="{A3BC7E94-4D50-4D55-B8F9-E087240DD667}" type="pres">
      <dgm:prSet presAssocID="{1EA9BF73-266A-4A37-A85B-189113F3BF1B}" presName="linNode" presStyleCnt="0"/>
      <dgm:spPr/>
    </dgm:pt>
    <dgm:pt modelId="{E9194B4E-690B-4A18-AEDD-C9015B73ABC0}" type="pres">
      <dgm:prSet presAssocID="{1EA9BF73-266A-4A37-A85B-189113F3BF1B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A4ADAC7E-A83B-4F80-8106-F5E6E345A5D6}" type="pres">
      <dgm:prSet presAssocID="{AF556EE0-2012-4D29-9B7B-A12960FC3F82}" presName="sp" presStyleCnt="0"/>
      <dgm:spPr/>
    </dgm:pt>
    <dgm:pt modelId="{C9B1470C-479A-4F90-B07F-09EA9978145E}" type="pres">
      <dgm:prSet presAssocID="{33AFB150-E9B5-4658-83E9-A62D53722597}" presName="linNode" presStyleCnt="0"/>
      <dgm:spPr/>
    </dgm:pt>
    <dgm:pt modelId="{FA8E5201-607E-4A74-BC75-9D4F076EE9A5}" type="pres">
      <dgm:prSet presAssocID="{33AFB150-E9B5-4658-83E9-A62D53722597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C40FBBE8-E5C1-4CDA-9F62-CA55B1706075}" type="pres">
      <dgm:prSet presAssocID="{F2E047ED-140B-4736-9873-6FFC51233D96}" presName="sp" presStyleCnt="0"/>
      <dgm:spPr/>
    </dgm:pt>
    <dgm:pt modelId="{A8A790E2-F9B4-4C07-BB32-85455F424C97}" type="pres">
      <dgm:prSet presAssocID="{B9ADFCE3-FE14-41F7-8939-E452FB71D300}" presName="linNode" presStyleCnt="0"/>
      <dgm:spPr/>
    </dgm:pt>
    <dgm:pt modelId="{CFF13D52-F9AA-4AC4-BB6D-195ADF613999}" type="pres">
      <dgm:prSet presAssocID="{B9ADFCE3-FE14-41F7-8939-E452FB71D300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AA96ED28-9252-4D09-BDC4-0195B74CFF31}" type="pres">
      <dgm:prSet presAssocID="{996F567E-689B-4659-B5F1-F33FC48B99BE}" presName="sp" presStyleCnt="0"/>
      <dgm:spPr/>
    </dgm:pt>
    <dgm:pt modelId="{B4AE9E61-CF89-4A1B-A7B5-33AB8B937D3F}" type="pres">
      <dgm:prSet presAssocID="{46DAF5C8-6E22-4B0D-9152-D9F23924E682}" presName="linNode" presStyleCnt="0"/>
      <dgm:spPr/>
    </dgm:pt>
    <dgm:pt modelId="{9E6401E5-1F8D-41B7-AC58-631658D5B689}" type="pres">
      <dgm:prSet presAssocID="{46DAF5C8-6E22-4B0D-9152-D9F23924E682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7C13EF64-1A5C-4121-BD83-826F04DB17EB}" type="pres">
      <dgm:prSet presAssocID="{79D3E867-2049-4E03-9D5F-19FB4793A45F}" presName="sp" presStyleCnt="0"/>
      <dgm:spPr/>
    </dgm:pt>
    <dgm:pt modelId="{C3156ECF-2205-4C89-8867-D74CD28CB58C}" type="pres">
      <dgm:prSet presAssocID="{F784B700-AAEF-45A3-A219-590D897B520D}" presName="linNode" presStyleCnt="0"/>
      <dgm:spPr/>
    </dgm:pt>
    <dgm:pt modelId="{5AC9806E-B366-403F-B452-6BAF8FB30790}" type="pres">
      <dgm:prSet presAssocID="{F784B700-AAEF-45A3-A219-590D897B520D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1D00B0B4-F919-4A8B-85EA-333754DD2A94}" type="pres">
      <dgm:prSet presAssocID="{47D48FA0-11E8-4780-8D56-5893BAE21B00}" presName="sp" presStyleCnt="0"/>
      <dgm:spPr/>
    </dgm:pt>
    <dgm:pt modelId="{C65502AA-447F-4069-9C01-F8DBE933994D}" type="pres">
      <dgm:prSet presAssocID="{83230EA6-89C7-49E4-AC80-7C1FA9CAB4C1}" presName="linNode" presStyleCnt="0"/>
      <dgm:spPr/>
    </dgm:pt>
    <dgm:pt modelId="{58B7044B-9E00-408F-A1A4-1E6B7A7109D2}" type="pres">
      <dgm:prSet presAssocID="{83230EA6-89C7-49E4-AC80-7C1FA9CAB4C1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19DC7206-4BC4-48DC-A65C-39FEBA9A8C08}" type="presOf" srcId="{46DAF5C8-6E22-4B0D-9152-D9F23924E682}" destId="{9E6401E5-1F8D-41B7-AC58-631658D5B689}" srcOrd="0" destOrd="0" presId="urn:microsoft.com/office/officeart/2005/8/layout/vList5"/>
    <dgm:cxn modelId="{B086600B-DAE8-41C6-8A3E-178842DD7F94}" type="presOf" srcId="{B9ADFCE3-FE14-41F7-8939-E452FB71D300}" destId="{CFF13D52-F9AA-4AC4-BB6D-195ADF613999}" srcOrd="0" destOrd="0" presId="urn:microsoft.com/office/officeart/2005/8/layout/vList5"/>
    <dgm:cxn modelId="{840A3E0D-6916-44A6-9BCB-961DA2E90B7D}" srcId="{951EA163-810A-456B-B549-F5ED3CE31857}" destId="{F784B700-AAEF-45A3-A219-590D897B520D}" srcOrd="8" destOrd="0" parTransId="{0091E06A-5D91-483F-BC3D-B730D0E60A3E}" sibTransId="{47D48FA0-11E8-4780-8D56-5893BAE21B00}"/>
    <dgm:cxn modelId="{838DFB0D-B77C-45DC-9B38-F34C2550B5AC}" type="presOf" srcId="{739B7369-D82F-40BF-8083-DA2C383462D2}" destId="{ED4ABF02-813A-496E-B948-B1F3A968D270}" srcOrd="0" destOrd="0" presId="urn:microsoft.com/office/officeart/2005/8/layout/vList5"/>
    <dgm:cxn modelId="{8EA73923-738C-49FE-BB30-13E3F86F9A49}" type="presOf" srcId="{1EA9BF73-266A-4A37-A85B-189113F3BF1B}" destId="{E9194B4E-690B-4A18-AEDD-C9015B73ABC0}" srcOrd="0" destOrd="0" presId="urn:microsoft.com/office/officeart/2005/8/layout/vList5"/>
    <dgm:cxn modelId="{C612E733-10C6-4BD7-B5F7-ADADB2E3E440}" srcId="{951EA163-810A-456B-B549-F5ED3CE31857}" destId="{46DAF5C8-6E22-4B0D-9152-D9F23924E682}" srcOrd="7" destOrd="0" parTransId="{C0B0B868-D043-4273-B37F-FA10EE403B31}" sibTransId="{79D3E867-2049-4E03-9D5F-19FB4793A45F}"/>
    <dgm:cxn modelId="{40145335-7ACF-4BB9-8658-B53DCA269062}" type="presOf" srcId="{33AFB150-E9B5-4658-83E9-A62D53722597}" destId="{FA8E5201-607E-4A74-BC75-9D4F076EE9A5}" srcOrd="0" destOrd="0" presId="urn:microsoft.com/office/officeart/2005/8/layout/vList5"/>
    <dgm:cxn modelId="{E1E0A535-2770-4B43-B0A2-64BE7F63E3FA}" srcId="{951EA163-810A-456B-B549-F5ED3CE31857}" destId="{47085BBB-B8C8-4E35-9C99-775D5A05B9B0}" srcOrd="0" destOrd="0" parTransId="{B276C9EC-9388-49CD-81D5-5C95C3A2CD9B}" sibTransId="{E13BA2B0-44D1-4D75-B84A-2753ABFA3AB8}"/>
    <dgm:cxn modelId="{727BEB5F-95A4-47B2-8FD9-1E2ADB4C4DE1}" srcId="{951EA163-810A-456B-B549-F5ED3CE31857}" destId="{1EA9BF73-266A-4A37-A85B-189113F3BF1B}" srcOrd="4" destOrd="0" parTransId="{208B0C14-332D-4614-8DA1-9311AE2177CB}" sibTransId="{AF556EE0-2012-4D29-9B7B-A12960FC3F82}"/>
    <dgm:cxn modelId="{B188F86D-AE43-4E77-B02C-A27584CB8B4D}" srcId="{951EA163-810A-456B-B549-F5ED3CE31857}" destId="{B9ADFCE3-FE14-41F7-8939-E452FB71D300}" srcOrd="6" destOrd="0" parTransId="{D414BE87-83FC-47EB-8226-96DECB62B80B}" sibTransId="{996F567E-689B-4659-B5F1-F33FC48B99BE}"/>
    <dgm:cxn modelId="{F17E1953-2C3E-44DD-8751-775595AE82E8}" type="presOf" srcId="{47085BBB-B8C8-4E35-9C99-775D5A05B9B0}" destId="{32953316-6EF3-4C84-A8F5-40A154441ED7}" srcOrd="0" destOrd="0" presId="urn:microsoft.com/office/officeart/2005/8/layout/vList5"/>
    <dgm:cxn modelId="{6B666E78-CCB7-4EC1-9B49-54C245BEC71B}" srcId="{951EA163-810A-456B-B549-F5ED3CE31857}" destId="{D0CCA4D8-8BB6-423F-8452-45C535AA4870}" srcOrd="3" destOrd="0" parTransId="{99E7F168-5F9E-4EB8-B85C-01496BACA818}" sibTransId="{282D60C4-2FB2-448C-A708-3772B23061E2}"/>
    <dgm:cxn modelId="{A708D586-A01D-4AC6-966B-CDC72561FD03}" type="presOf" srcId="{D0CCA4D8-8BB6-423F-8452-45C535AA4870}" destId="{4FEADBF9-A87F-48D0-B26D-B1CBA481CBEA}" srcOrd="0" destOrd="0" presId="urn:microsoft.com/office/officeart/2005/8/layout/vList5"/>
    <dgm:cxn modelId="{CFEE6088-C72B-4F36-B979-E71347B113B2}" type="presOf" srcId="{83230EA6-89C7-49E4-AC80-7C1FA9CAB4C1}" destId="{58B7044B-9E00-408F-A1A4-1E6B7A7109D2}" srcOrd="0" destOrd="0" presId="urn:microsoft.com/office/officeart/2005/8/layout/vList5"/>
    <dgm:cxn modelId="{927C6D8E-B562-4B1E-9923-BE0E2D79F7C6}" srcId="{951EA163-810A-456B-B549-F5ED3CE31857}" destId="{739B7369-D82F-40BF-8083-DA2C383462D2}" srcOrd="1" destOrd="0" parTransId="{7F7A2661-BD13-4186-BD03-75FF4795303E}" sibTransId="{5FE2835C-E7E0-4A00-925B-42CC9E7EAA81}"/>
    <dgm:cxn modelId="{A8293E94-F100-422A-A6DB-305C78A8AC0B}" type="presOf" srcId="{F784B700-AAEF-45A3-A219-590D897B520D}" destId="{5AC9806E-B366-403F-B452-6BAF8FB30790}" srcOrd="0" destOrd="0" presId="urn:microsoft.com/office/officeart/2005/8/layout/vList5"/>
    <dgm:cxn modelId="{95E5AB99-5131-4366-BE9F-27806D2966E0}" type="presOf" srcId="{D1CAAFA5-A84C-41A4-8CC5-5741D5EC64D4}" destId="{05777201-3F02-4190-A7BE-0CEDE0225037}" srcOrd="0" destOrd="0" presId="urn:microsoft.com/office/officeart/2005/8/layout/vList5"/>
    <dgm:cxn modelId="{D9A9D7B1-B963-4D93-932C-D8F962E320B0}" srcId="{951EA163-810A-456B-B549-F5ED3CE31857}" destId="{83230EA6-89C7-49E4-AC80-7C1FA9CAB4C1}" srcOrd="9" destOrd="0" parTransId="{AAF48CC3-D071-4FBF-AE87-41F5D25D7B06}" sibTransId="{1EC3762B-B38B-46FB-A3D1-7DF1120207C9}"/>
    <dgm:cxn modelId="{187105B2-E328-4D43-8BFD-A7B7767A3EA6}" srcId="{951EA163-810A-456B-B549-F5ED3CE31857}" destId="{33AFB150-E9B5-4658-83E9-A62D53722597}" srcOrd="5" destOrd="0" parTransId="{0E4A57B6-ACDC-4D4B-B35B-4948BE9ECC9C}" sibTransId="{F2E047ED-140B-4736-9873-6FFC51233D96}"/>
    <dgm:cxn modelId="{F3C984B4-9CE7-4567-9B07-8BDC3F76C1F9}" srcId="{951EA163-810A-456B-B549-F5ED3CE31857}" destId="{D1CAAFA5-A84C-41A4-8CC5-5741D5EC64D4}" srcOrd="2" destOrd="0" parTransId="{5E15273C-CB07-40A6-BB48-03088E32D553}" sibTransId="{5688A9A9-37E6-4183-801D-88E5DF737B47}"/>
    <dgm:cxn modelId="{BC14AAC2-FD98-4F4A-A99F-6B53F09CF463}" type="presOf" srcId="{951EA163-810A-456B-B549-F5ED3CE31857}" destId="{23378C00-F9E4-420D-B94D-4BDF239E20D4}" srcOrd="0" destOrd="0" presId="urn:microsoft.com/office/officeart/2005/8/layout/vList5"/>
    <dgm:cxn modelId="{ADE02ADF-EABA-4798-97E1-FC1A3C1724B7}" type="presParOf" srcId="{23378C00-F9E4-420D-B94D-4BDF239E20D4}" destId="{8B73B6D9-64D5-4E90-A56E-0F95FDFE70FE}" srcOrd="0" destOrd="0" presId="urn:microsoft.com/office/officeart/2005/8/layout/vList5"/>
    <dgm:cxn modelId="{694D4ADF-BA65-4799-A95F-D5F21BBCD8AD}" type="presParOf" srcId="{8B73B6D9-64D5-4E90-A56E-0F95FDFE70FE}" destId="{32953316-6EF3-4C84-A8F5-40A154441ED7}" srcOrd="0" destOrd="0" presId="urn:microsoft.com/office/officeart/2005/8/layout/vList5"/>
    <dgm:cxn modelId="{19A23C04-4EC8-4175-A1BE-DE02A9851F8E}" type="presParOf" srcId="{23378C00-F9E4-420D-B94D-4BDF239E20D4}" destId="{CBAB0742-609B-4B0F-99BC-8A63D6B6E7DC}" srcOrd="1" destOrd="0" presId="urn:microsoft.com/office/officeart/2005/8/layout/vList5"/>
    <dgm:cxn modelId="{2D58677D-DF2C-48F6-AA8B-A682B8AA0596}" type="presParOf" srcId="{23378C00-F9E4-420D-B94D-4BDF239E20D4}" destId="{03576EFE-08DE-438F-BCDB-A25D5F628374}" srcOrd="2" destOrd="0" presId="urn:microsoft.com/office/officeart/2005/8/layout/vList5"/>
    <dgm:cxn modelId="{88E2AC65-DD46-4560-80B4-FE2EC7BD32BE}" type="presParOf" srcId="{03576EFE-08DE-438F-BCDB-A25D5F628374}" destId="{ED4ABF02-813A-496E-B948-B1F3A968D270}" srcOrd="0" destOrd="0" presId="urn:microsoft.com/office/officeart/2005/8/layout/vList5"/>
    <dgm:cxn modelId="{FBDF0AE9-A309-4F0D-BBCB-DF67BC70AD3E}" type="presParOf" srcId="{23378C00-F9E4-420D-B94D-4BDF239E20D4}" destId="{E7E16198-6FFE-41CA-83A1-926516A09117}" srcOrd="3" destOrd="0" presId="urn:microsoft.com/office/officeart/2005/8/layout/vList5"/>
    <dgm:cxn modelId="{768A28F9-EB2B-4DB7-A782-7D3C84D3BA9F}" type="presParOf" srcId="{23378C00-F9E4-420D-B94D-4BDF239E20D4}" destId="{C16A7E77-55CA-4290-8A49-72A25335D3A1}" srcOrd="4" destOrd="0" presId="urn:microsoft.com/office/officeart/2005/8/layout/vList5"/>
    <dgm:cxn modelId="{C73911A5-5B31-4B38-A109-96DAD9099F80}" type="presParOf" srcId="{C16A7E77-55CA-4290-8A49-72A25335D3A1}" destId="{05777201-3F02-4190-A7BE-0CEDE0225037}" srcOrd="0" destOrd="0" presId="urn:microsoft.com/office/officeart/2005/8/layout/vList5"/>
    <dgm:cxn modelId="{5AF4674E-327E-4054-8F95-A6E77BF60242}" type="presParOf" srcId="{23378C00-F9E4-420D-B94D-4BDF239E20D4}" destId="{67B55B47-41E7-4E85-BF63-78E0C121B098}" srcOrd="5" destOrd="0" presId="urn:microsoft.com/office/officeart/2005/8/layout/vList5"/>
    <dgm:cxn modelId="{548AB6FE-BB29-4623-A269-273772D13D11}" type="presParOf" srcId="{23378C00-F9E4-420D-B94D-4BDF239E20D4}" destId="{9495305D-488D-492D-877E-C5F882E8A401}" srcOrd="6" destOrd="0" presId="urn:microsoft.com/office/officeart/2005/8/layout/vList5"/>
    <dgm:cxn modelId="{921D59BC-BE7C-48D0-9F8E-3C42D3A84A92}" type="presParOf" srcId="{9495305D-488D-492D-877E-C5F882E8A401}" destId="{4FEADBF9-A87F-48D0-B26D-B1CBA481CBEA}" srcOrd="0" destOrd="0" presId="urn:microsoft.com/office/officeart/2005/8/layout/vList5"/>
    <dgm:cxn modelId="{0E3FB882-F135-4382-A809-1ABE53E61E98}" type="presParOf" srcId="{23378C00-F9E4-420D-B94D-4BDF239E20D4}" destId="{9AC4866D-C18D-4BD6-B6F6-16C33421DD7E}" srcOrd="7" destOrd="0" presId="urn:microsoft.com/office/officeart/2005/8/layout/vList5"/>
    <dgm:cxn modelId="{1801C27B-75A5-46A6-B461-788469A97675}" type="presParOf" srcId="{23378C00-F9E4-420D-B94D-4BDF239E20D4}" destId="{A3BC7E94-4D50-4D55-B8F9-E087240DD667}" srcOrd="8" destOrd="0" presId="urn:microsoft.com/office/officeart/2005/8/layout/vList5"/>
    <dgm:cxn modelId="{68176E4A-99C9-4E93-BC1B-D9A6B0AAA701}" type="presParOf" srcId="{A3BC7E94-4D50-4D55-B8F9-E087240DD667}" destId="{E9194B4E-690B-4A18-AEDD-C9015B73ABC0}" srcOrd="0" destOrd="0" presId="urn:microsoft.com/office/officeart/2005/8/layout/vList5"/>
    <dgm:cxn modelId="{6895DFDB-7397-4C31-B9F9-0A0B4CBBAAF6}" type="presParOf" srcId="{23378C00-F9E4-420D-B94D-4BDF239E20D4}" destId="{A4ADAC7E-A83B-4F80-8106-F5E6E345A5D6}" srcOrd="9" destOrd="0" presId="urn:microsoft.com/office/officeart/2005/8/layout/vList5"/>
    <dgm:cxn modelId="{57944458-C1EE-41E7-B9BF-ABDF31C6E0DF}" type="presParOf" srcId="{23378C00-F9E4-420D-B94D-4BDF239E20D4}" destId="{C9B1470C-479A-4F90-B07F-09EA9978145E}" srcOrd="10" destOrd="0" presId="urn:microsoft.com/office/officeart/2005/8/layout/vList5"/>
    <dgm:cxn modelId="{0421102F-6043-4600-BCAC-B06D279AAE6D}" type="presParOf" srcId="{C9B1470C-479A-4F90-B07F-09EA9978145E}" destId="{FA8E5201-607E-4A74-BC75-9D4F076EE9A5}" srcOrd="0" destOrd="0" presId="urn:microsoft.com/office/officeart/2005/8/layout/vList5"/>
    <dgm:cxn modelId="{E13469B9-EF3B-418C-A86C-0FE02DC173FB}" type="presParOf" srcId="{23378C00-F9E4-420D-B94D-4BDF239E20D4}" destId="{C40FBBE8-E5C1-4CDA-9F62-CA55B1706075}" srcOrd="11" destOrd="0" presId="urn:microsoft.com/office/officeart/2005/8/layout/vList5"/>
    <dgm:cxn modelId="{0899ABBC-3C5F-41CD-B9CE-FFA87365256C}" type="presParOf" srcId="{23378C00-F9E4-420D-B94D-4BDF239E20D4}" destId="{A8A790E2-F9B4-4C07-BB32-85455F424C97}" srcOrd="12" destOrd="0" presId="urn:microsoft.com/office/officeart/2005/8/layout/vList5"/>
    <dgm:cxn modelId="{653F2EE0-2315-48B1-9BAA-050BB681A33B}" type="presParOf" srcId="{A8A790E2-F9B4-4C07-BB32-85455F424C97}" destId="{CFF13D52-F9AA-4AC4-BB6D-195ADF613999}" srcOrd="0" destOrd="0" presId="urn:microsoft.com/office/officeart/2005/8/layout/vList5"/>
    <dgm:cxn modelId="{5E5F3D40-0FAC-43D5-B86C-BD74ED4B8E78}" type="presParOf" srcId="{23378C00-F9E4-420D-B94D-4BDF239E20D4}" destId="{AA96ED28-9252-4D09-BDC4-0195B74CFF31}" srcOrd="13" destOrd="0" presId="urn:microsoft.com/office/officeart/2005/8/layout/vList5"/>
    <dgm:cxn modelId="{1FF8BC72-860A-4996-A815-551BF6BC0FAC}" type="presParOf" srcId="{23378C00-F9E4-420D-B94D-4BDF239E20D4}" destId="{B4AE9E61-CF89-4A1B-A7B5-33AB8B937D3F}" srcOrd="14" destOrd="0" presId="urn:microsoft.com/office/officeart/2005/8/layout/vList5"/>
    <dgm:cxn modelId="{DDF7289A-FD27-414D-B1B0-ED8B2539EA3C}" type="presParOf" srcId="{B4AE9E61-CF89-4A1B-A7B5-33AB8B937D3F}" destId="{9E6401E5-1F8D-41B7-AC58-631658D5B689}" srcOrd="0" destOrd="0" presId="urn:microsoft.com/office/officeart/2005/8/layout/vList5"/>
    <dgm:cxn modelId="{BCCD940B-C90D-48F5-8383-F0A7827004DA}" type="presParOf" srcId="{23378C00-F9E4-420D-B94D-4BDF239E20D4}" destId="{7C13EF64-1A5C-4121-BD83-826F04DB17EB}" srcOrd="15" destOrd="0" presId="urn:microsoft.com/office/officeart/2005/8/layout/vList5"/>
    <dgm:cxn modelId="{53848635-BCF3-418A-9CEA-6BA65868F3C5}" type="presParOf" srcId="{23378C00-F9E4-420D-B94D-4BDF239E20D4}" destId="{C3156ECF-2205-4C89-8867-D74CD28CB58C}" srcOrd="16" destOrd="0" presId="urn:microsoft.com/office/officeart/2005/8/layout/vList5"/>
    <dgm:cxn modelId="{6EB1D846-C248-4D8B-AE62-9B8E8F905039}" type="presParOf" srcId="{C3156ECF-2205-4C89-8867-D74CD28CB58C}" destId="{5AC9806E-B366-403F-B452-6BAF8FB30790}" srcOrd="0" destOrd="0" presId="urn:microsoft.com/office/officeart/2005/8/layout/vList5"/>
    <dgm:cxn modelId="{67FEA85C-0FD4-431D-B178-CD20AD53DFA6}" type="presParOf" srcId="{23378C00-F9E4-420D-B94D-4BDF239E20D4}" destId="{1D00B0B4-F919-4A8B-85EA-333754DD2A94}" srcOrd="17" destOrd="0" presId="urn:microsoft.com/office/officeart/2005/8/layout/vList5"/>
    <dgm:cxn modelId="{633E81C4-565F-48CE-928A-6ECCBE53EF75}" type="presParOf" srcId="{23378C00-F9E4-420D-B94D-4BDF239E20D4}" destId="{C65502AA-447F-4069-9C01-F8DBE933994D}" srcOrd="18" destOrd="0" presId="urn:microsoft.com/office/officeart/2005/8/layout/vList5"/>
    <dgm:cxn modelId="{B57DB058-F701-4036-A0FB-8B30FFBB2A93}" type="presParOf" srcId="{C65502AA-447F-4069-9C01-F8DBE933994D}" destId="{58B7044B-9E00-408F-A1A4-1E6B7A7109D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F7091FD-0598-42F9-A4DD-0B117CCEC3F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B1B40F-FC9E-4E6F-A118-7F368AE025D8}">
      <dgm:prSet/>
      <dgm:spPr/>
      <dgm:t>
        <a:bodyPr/>
        <a:lstStyle/>
        <a:p>
          <a:r>
            <a:rPr lang="en-US" dirty="0"/>
            <a:t>3.Types of Wearable Computer</a:t>
          </a:r>
          <a:endParaRPr lang="en-IN" dirty="0"/>
        </a:p>
      </dgm:t>
    </dgm:pt>
    <dgm:pt modelId="{FDF9F5A2-12A4-410E-BD92-55264B05D111}" type="parTrans" cxnId="{B3A11E42-0AB3-4059-83DC-872AD8522CDE}">
      <dgm:prSet/>
      <dgm:spPr/>
      <dgm:t>
        <a:bodyPr/>
        <a:lstStyle/>
        <a:p>
          <a:endParaRPr lang="en-IN"/>
        </a:p>
      </dgm:t>
    </dgm:pt>
    <dgm:pt modelId="{C586D5D5-C144-43B4-9B1D-E28B9F026EDB}" type="sibTrans" cxnId="{B3A11E42-0AB3-4059-83DC-872AD8522CDE}">
      <dgm:prSet/>
      <dgm:spPr/>
      <dgm:t>
        <a:bodyPr/>
        <a:lstStyle/>
        <a:p>
          <a:endParaRPr lang="en-IN"/>
        </a:p>
      </dgm:t>
    </dgm:pt>
    <dgm:pt modelId="{36B25FC3-3847-4B0F-8FFC-151FA8FF11BA}" type="pres">
      <dgm:prSet presAssocID="{1F7091FD-0598-42F9-A4DD-0B117CCEC3F5}" presName="linearFlow" presStyleCnt="0">
        <dgm:presLayoutVars>
          <dgm:dir/>
          <dgm:resizeHandles val="exact"/>
        </dgm:presLayoutVars>
      </dgm:prSet>
      <dgm:spPr/>
    </dgm:pt>
    <dgm:pt modelId="{69AA351B-9F30-4E32-A69C-D165B6055218}" type="pres">
      <dgm:prSet presAssocID="{36B1B40F-FC9E-4E6F-A118-7F368AE025D8}" presName="composite" presStyleCnt="0"/>
      <dgm:spPr/>
    </dgm:pt>
    <dgm:pt modelId="{D5C934DC-2082-4B68-9B6A-360BA5862C1A}" type="pres">
      <dgm:prSet presAssocID="{36B1B40F-FC9E-4E6F-A118-7F368AE025D8}" presName="imgShp" presStyleLbl="fgImgPlace1" presStyleIdx="0" presStyleCnt="1" custAng="0" custLinFactNeighborX="-2357" custLinFactNeighborY="-893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 l="-29000" r="-29000"/>
          </a:stretch>
        </a:blipFill>
      </dgm:spPr>
    </dgm:pt>
    <dgm:pt modelId="{BF59432E-1584-4F4A-B8DA-1A5D09B6BEB8}" type="pres">
      <dgm:prSet presAssocID="{36B1B40F-FC9E-4E6F-A118-7F368AE025D8}" presName="txShp" presStyleLbl="node1" presStyleIdx="0" presStyleCnt="1">
        <dgm:presLayoutVars>
          <dgm:bulletEnabled val="1"/>
        </dgm:presLayoutVars>
      </dgm:prSet>
      <dgm:spPr/>
    </dgm:pt>
  </dgm:ptLst>
  <dgm:cxnLst>
    <dgm:cxn modelId="{B3A11E42-0AB3-4059-83DC-872AD8522CDE}" srcId="{1F7091FD-0598-42F9-A4DD-0B117CCEC3F5}" destId="{36B1B40F-FC9E-4E6F-A118-7F368AE025D8}" srcOrd="0" destOrd="0" parTransId="{FDF9F5A2-12A4-410E-BD92-55264B05D111}" sibTransId="{C586D5D5-C144-43B4-9B1D-E28B9F026EDB}"/>
    <dgm:cxn modelId="{3BB41D96-CD36-4894-9DB2-1B46327F4999}" type="presOf" srcId="{36B1B40F-FC9E-4E6F-A118-7F368AE025D8}" destId="{BF59432E-1584-4F4A-B8DA-1A5D09B6BEB8}" srcOrd="0" destOrd="0" presId="urn:microsoft.com/office/officeart/2005/8/layout/vList3"/>
    <dgm:cxn modelId="{510618CA-953B-4C42-853B-AE8E8D2FD85C}" type="presOf" srcId="{1F7091FD-0598-42F9-A4DD-0B117CCEC3F5}" destId="{36B25FC3-3847-4B0F-8FFC-151FA8FF11BA}" srcOrd="0" destOrd="0" presId="urn:microsoft.com/office/officeart/2005/8/layout/vList3"/>
    <dgm:cxn modelId="{7165F849-A5F6-4BD1-9C07-54460DFA6655}" type="presParOf" srcId="{36B25FC3-3847-4B0F-8FFC-151FA8FF11BA}" destId="{69AA351B-9F30-4E32-A69C-D165B6055218}" srcOrd="0" destOrd="0" presId="urn:microsoft.com/office/officeart/2005/8/layout/vList3"/>
    <dgm:cxn modelId="{7448CA71-046F-4678-9D18-F49812D9F42D}" type="presParOf" srcId="{69AA351B-9F30-4E32-A69C-D165B6055218}" destId="{D5C934DC-2082-4B68-9B6A-360BA5862C1A}" srcOrd="0" destOrd="0" presId="urn:microsoft.com/office/officeart/2005/8/layout/vList3"/>
    <dgm:cxn modelId="{22C1B8DE-4C5F-4A61-A8D0-7E7099AE0B40}" type="presParOf" srcId="{69AA351B-9F30-4E32-A69C-D165B6055218}" destId="{BF59432E-1584-4F4A-B8DA-1A5D09B6BE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6781614-82DA-48D2-BE06-33E8976A58D9}" type="doc">
      <dgm:prSet loTypeId="urn:microsoft.com/office/officeart/2005/8/layout/pyramid2" loCatId="pyramid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D540CB0-6C4C-4CE6-9DE6-309CDFB67096}">
      <dgm:prSet/>
      <dgm:spPr/>
      <dgm:t>
        <a:bodyPr/>
        <a:lstStyle/>
        <a:p>
          <a:r>
            <a:rPr lang="en-US" dirty="0"/>
            <a:t>Types of wearable computer</a:t>
          </a:r>
          <a:endParaRPr lang="en-IN" dirty="0"/>
        </a:p>
      </dgm:t>
    </dgm:pt>
    <dgm:pt modelId="{06955E0D-8DAF-45C9-BB48-1623F1ED9791}" type="parTrans" cxnId="{9145B502-00E0-48D8-8BAF-8F11C808C805}">
      <dgm:prSet/>
      <dgm:spPr/>
      <dgm:t>
        <a:bodyPr/>
        <a:lstStyle/>
        <a:p>
          <a:endParaRPr lang="en-IN"/>
        </a:p>
      </dgm:t>
    </dgm:pt>
    <dgm:pt modelId="{2A30871C-4819-42EE-9EA0-0749E39605D6}" type="sibTrans" cxnId="{9145B502-00E0-48D8-8BAF-8F11C808C805}">
      <dgm:prSet/>
      <dgm:spPr/>
      <dgm:t>
        <a:bodyPr/>
        <a:lstStyle/>
        <a:p>
          <a:endParaRPr lang="en-IN"/>
        </a:p>
      </dgm:t>
    </dgm:pt>
    <dgm:pt modelId="{69C3E36E-4511-4119-B8C2-8FE24EB694CA}">
      <dgm:prSet/>
      <dgm:spPr/>
      <dgm:t>
        <a:bodyPr/>
        <a:lstStyle/>
        <a:p>
          <a:r>
            <a:rPr lang="en-US" dirty="0"/>
            <a:t>1. Smart Watches</a:t>
          </a:r>
          <a:endParaRPr lang="en-IN" dirty="0"/>
        </a:p>
      </dgm:t>
    </dgm:pt>
    <dgm:pt modelId="{C2C42632-2A9F-4FB9-86B5-91B7264D7E09}" type="parTrans" cxnId="{91ADF86F-4885-4D15-BAC5-AE6CC13F2CAD}">
      <dgm:prSet/>
      <dgm:spPr/>
      <dgm:t>
        <a:bodyPr/>
        <a:lstStyle/>
        <a:p>
          <a:endParaRPr lang="en-IN"/>
        </a:p>
      </dgm:t>
    </dgm:pt>
    <dgm:pt modelId="{9096C138-FD22-4509-ADBC-EA3722D88B22}" type="sibTrans" cxnId="{91ADF86F-4885-4D15-BAC5-AE6CC13F2CAD}">
      <dgm:prSet/>
      <dgm:spPr/>
      <dgm:t>
        <a:bodyPr/>
        <a:lstStyle/>
        <a:p>
          <a:endParaRPr lang="en-IN"/>
        </a:p>
      </dgm:t>
    </dgm:pt>
    <dgm:pt modelId="{22014084-C3D9-49FF-929D-3A31BB90AFED}">
      <dgm:prSet/>
      <dgm:spPr/>
      <dgm:t>
        <a:bodyPr/>
        <a:lstStyle/>
        <a:p>
          <a:r>
            <a:rPr lang="en-US" dirty="0"/>
            <a:t>2. Smart Glasses</a:t>
          </a:r>
          <a:endParaRPr lang="en-IN" dirty="0"/>
        </a:p>
      </dgm:t>
    </dgm:pt>
    <dgm:pt modelId="{84EEE05D-0081-439D-91D4-9A8FD1F3B5B4}" type="parTrans" cxnId="{88EC002B-0B17-4B45-BC47-BB894E7D34FB}">
      <dgm:prSet/>
      <dgm:spPr/>
      <dgm:t>
        <a:bodyPr/>
        <a:lstStyle/>
        <a:p>
          <a:endParaRPr lang="en-IN"/>
        </a:p>
      </dgm:t>
    </dgm:pt>
    <dgm:pt modelId="{7896532A-1A76-4C2C-9585-B5C99B1EF3ED}" type="sibTrans" cxnId="{88EC002B-0B17-4B45-BC47-BB894E7D34FB}">
      <dgm:prSet/>
      <dgm:spPr/>
      <dgm:t>
        <a:bodyPr/>
        <a:lstStyle/>
        <a:p>
          <a:endParaRPr lang="en-IN"/>
        </a:p>
      </dgm:t>
    </dgm:pt>
    <dgm:pt modelId="{DAD8B285-E625-4CB6-9105-2A1F817D8B2E}">
      <dgm:prSet/>
      <dgm:spPr/>
      <dgm:t>
        <a:bodyPr/>
        <a:lstStyle/>
        <a:p>
          <a:r>
            <a:rPr lang="en-US" dirty="0"/>
            <a:t>3. Fitness Tracker</a:t>
          </a:r>
          <a:endParaRPr lang="en-IN" dirty="0"/>
        </a:p>
      </dgm:t>
    </dgm:pt>
    <dgm:pt modelId="{07AFC9CB-DF9E-4223-BD02-63DAD839B266}" type="parTrans" cxnId="{63D09CE8-1FBB-4A87-A6D6-6FA552895068}">
      <dgm:prSet/>
      <dgm:spPr/>
      <dgm:t>
        <a:bodyPr/>
        <a:lstStyle/>
        <a:p>
          <a:endParaRPr lang="en-IN"/>
        </a:p>
      </dgm:t>
    </dgm:pt>
    <dgm:pt modelId="{DBBABE3C-23D2-4E4D-AD48-58B1B433CF57}" type="sibTrans" cxnId="{63D09CE8-1FBB-4A87-A6D6-6FA552895068}">
      <dgm:prSet/>
      <dgm:spPr/>
      <dgm:t>
        <a:bodyPr/>
        <a:lstStyle/>
        <a:p>
          <a:endParaRPr lang="en-IN"/>
        </a:p>
      </dgm:t>
    </dgm:pt>
    <dgm:pt modelId="{B11B062E-979F-4B07-9F1D-75A086F28063}">
      <dgm:prSet/>
      <dgm:spPr/>
      <dgm:t>
        <a:bodyPr/>
        <a:lstStyle/>
        <a:p>
          <a:r>
            <a:rPr lang="en-US" dirty="0"/>
            <a:t>4. Smart Clothing</a:t>
          </a:r>
          <a:endParaRPr lang="en-IN" dirty="0"/>
        </a:p>
      </dgm:t>
    </dgm:pt>
    <dgm:pt modelId="{DFEB9517-93DC-4F42-8832-5E079F78DAC2}" type="parTrans" cxnId="{85492C7B-EFA6-4822-81AD-D61F30C7EFB4}">
      <dgm:prSet/>
      <dgm:spPr/>
      <dgm:t>
        <a:bodyPr/>
        <a:lstStyle/>
        <a:p>
          <a:endParaRPr lang="en-IN"/>
        </a:p>
      </dgm:t>
    </dgm:pt>
    <dgm:pt modelId="{8E37795D-D982-4262-B63B-5A7F7B2425B6}" type="sibTrans" cxnId="{85492C7B-EFA6-4822-81AD-D61F30C7EFB4}">
      <dgm:prSet/>
      <dgm:spPr/>
      <dgm:t>
        <a:bodyPr/>
        <a:lstStyle/>
        <a:p>
          <a:endParaRPr lang="en-IN"/>
        </a:p>
      </dgm:t>
    </dgm:pt>
    <dgm:pt modelId="{325EF96A-076C-4063-9036-A40C48D3683B}">
      <dgm:prSet/>
      <dgm:spPr/>
      <dgm:t>
        <a:bodyPr/>
        <a:lstStyle/>
        <a:p>
          <a:r>
            <a:rPr lang="en-US" dirty="0"/>
            <a:t>5. Wearable Headset</a:t>
          </a:r>
          <a:endParaRPr lang="en-IN" dirty="0"/>
        </a:p>
      </dgm:t>
    </dgm:pt>
    <dgm:pt modelId="{10E7E926-7EA9-4F89-9EFD-C586B76350F7}" type="parTrans" cxnId="{E23F1EC2-9134-4795-83C7-6F7ADAE9EDA5}">
      <dgm:prSet/>
      <dgm:spPr/>
      <dgm:t>
        <a:bodyPr/>
        <a:lstStyle/>
        <a:p>
          <a:endParaRPr lang="en-IN"/>
        </a:p>
      </dgm:t>
    </dgm:pt>
    <dgm:pt modelId="{FBFE413F-FADD-4C84-9AC1-5B8038E4A47A}" type="sibTrans" cxnId="{E23F1EC2-9134-4795-83C7-6F7ADAE9EDA5}">
      <dgm:prSet/>
      <dgm:spPr/>
      <dgm:t>
        <a:bodyPr/>
        <a:lstStyle/>
        <a:p>
          <a:endParaRPr lang="en-IN"/>
        </a:p>
      </dgm:t>
    </dgm:pt>
    <dgm:pt modelId="{7BCB8811-DACA-4410-B466-066E0E805E03}">
      <dgm:prSet/>
      <dgm:spPr/>
      <dgm:t>
        <a:bodyPr/>
        <a:lstStyle/>
        <a:p>
          <a:r>
            <a:rPr lang="en-US" dirty="0"/>
            <a:t>6. Wearable Cameras</a:t>
          </a:r>
          <a:endParaRPr lang="en-IN" dirty="0"/>
        </a:p>
      </dgm:t>
    </dgm:pt>
    <dgm:pt modelId="{F1969A2A-6E90-4F2E-AC6E-83FCE725327B}" type="parTrans" cxnId="{3B57CDDB-BD81-489E-9534-B085C7706F88}">
      <dgm:prSet/>
      <dgm:spPr/>
      <dgm:t>
        <a:bodyPr/>
        <a:lstStyle/>
        <a:p>
          <a:endParaRPr lang="en-IN"/>
        </a:p>
      </dgm:t>
    </dgm:pt>
    <dgm:pt modelId="{222C26BA-62A1-41F2-94DC-3AE800064B75}" type="sibTrans" cxnId="{3B57CDDB-BD81-489E-9534-B085C7706F88}">
      <dgm:prSet/>
      <dgm:spPr/>
      <dgm:t>
        <a:bodyPr/>
        <a:lstStyle/>
        <a:p>
          <a:endParaRPr lang="en-IN"/>
        </a:p>
      </dgm:t>
    </dgm:pt>
    <dgm:pt modelId="{02772EE1-5F97-4F14-A7C0-0C66AC5C1E93}">
      <dgm:prSet/>
      <dgm:spPr/>
      <dgm:t>
        <a:bodyPr/>
        <a:lstStyle/>
        <a:p>
          <a:r>
            <a:rPr lang="en-US" dirty="0"/>
            <a:t>7. Smart Shoes</a:t>
          </a:r>
          <a:endParaRPr lang="en-IN" dirty="0"/>
        </a:p>
      </dgm:t>
    </dgm:pt>
    <dgm:pt modelId="{4083C8CF-3B80-4311-8BE8-75B0D1C790E6}" type="parTrans" cxnId="{0BCF9ED3-FFA5-47F3-BC70-6EA0EFF34790}">
      <dgm:prSet/>
      <dgm:spPr/>
      <dgm:t>
        <a:bodyPr/>
        <a:lstStyle/>
        <a:p>
          <a:endParaRPr lang="en-IN"/>
        </a:p>
      </dgm:t>
    </dgm:pt>
    <dgm:pt modelId="{DC0EF858-60FC-4105-8B1F-52AE79C1E54E}" type="sibTrans" cxnId="{0BCF9ED3-FFA5-47F3-BC70-6EA0EFF34790}">
      <dgm:prSet/>
      <dgm:spPr/>
      <dgm:t>
        <a:bodyPr/>
        <a:lstStyle/>
        <a:p>
          <a:endParaRPr lang="en-IN"/>
        </a:p>
      </dgm:t>
    </dgm:pt>
    <dgm:pt modelId="{E16B1C91-1DF3-46BB-9FD0-0265D5EF1348}" type="pres">
      <dgm:prSet presAssocID="{36781614-82DA-48D2-BE06-33E8976A58D9}" presName="compositeShape" presStyleCnt="0">
        <dgm:presLayoutVars>
          <dgm:dir/>
          <dgm:resizeHandles/>
        </dgm:presLayoutVars>
      </dgm:prSet>
      <dgm:spPr/>
    </dgm:pt>
    <dgm:pt modelId="{059275EF-35E0-4F77-8270-46E7EEB71697}" type="pres">
      <dgm:prSet presAssocID="{36781614-82DA-48D2-BE06-33E8976A58D9}" presName="pyramid" presStyleLbl="node1" presStyleIdx="0" presStyleCnt="1"/>
      <dgm:spPr/>
    </dgm:pt>
    <dgm:pt modelId="{C3A484EC-C006-49B6-A686-E0130928EDB9}" type="pres">
      <dgm:prSet presAssocID="{36781614-82DA-48D2-BE06-33E8976A58D9}" presName="theList" presStyleCnt="0"/>
      <dgm:spPr/>
    </dgm:pt>
    <dgm:pt modelId="{E0E226F3-5FDC-44DE-A292-70903AD9E966}" type="pres">
      <dgm:prSet presAssocID="{FD540CB0-6C4C-4CE6-9DE6-309CDFB67096}" presName="aNode" presStyleLbl="fgAcc1" presStyleIdx="0" presStyleCnt="8">
        <dgm:presLayoutVars>
          <dgm:bulletEnabled val="1"/>
        </dgm:presLayoutVars>
      </dgm:prSet>
      <dgm:spPr/>
    </dgm:pt>
    <dgm:pt modelId="{7C45C449-2C04-4D97-B1B6-251C33ECF15A}" type="pres">
      <dgm:prSet presAssocID="{FD540CB0-6C4C-4CE6-9DE6-309CDFB67096}" presName="aSpace" presStyleCnt="0"/>
      <dgm:spPr/>
    </dgm:pt>
    <dgm:pt modelId="{BB482E6F-8F02-414F-AD1C-A47C845C1ED5}" type="pres">
      <dgm:prSet presAssocID="{69C3E36E-4511-4119-B8C2-8FE24EB694CA}" presName="aNode" presStyleLbl="fgAcc1" presStyleIdx="1" presStyleCnt="8">
        <dgm:presLayoutVars>
          <dgm:bulletEnabled val="1"/>
        </dgm:presLayoutVars>
      </dgm:prSet>
      <dgm:spPr/>
    </dgm:pt>
    <dgm:pt modelId="{51A7CA08-75CA-4671-8664-9D5464D73062}" type="pres">
      <dgm:prSet presAssocID="{69C3E36E-4511-4119-B8C2-8FE24EB694CA}" presName="aSpace" presStyleCnt="0"/>
      <dgm:spPr/>
    </dgm:pt>
    <dgm:pt modelId="{1F9277F2-8567-4B09-8F42-FE23EF5CDDF4}" type="pres">
      <dgm:prSet presAssocID="{22014084-C3D9-49FF-929D-3A31BB90AFED}" presName="aNode" presStyleLbl="fgAcc1" presStyleIdx="2" presStyleCnt="8">
        <dgm:presLayoutVars>
          <dgm:bulletEnabled val="1"/>
        </dgm:presLayoutVars>
      </dgm:prSet>
      <dgm:spPr/>
    </dgm:pt>
    <dgm:pt modelId="{68197311-9666-472F-8465-DE034CC2EC16}" type="pres">
      <dgm:prSet presAssocID="{22014084-C3D9-49FF-929D-3A31BB90AFED}" presName="aSpace" presStyleCnt="0"/>
      <dgm:spPr/>
    </dgm:pt>
    <dgm:pt modelId="{063D5806-8744-419C-AA09-DCA504CB5E18}" type="pres">
      <dgm:prSet presAssocID="{DAD8B285-E625-4CB6-9105-2A1F817D8B2E}" presName="aNode" presStyleLbl="fgAcc1" presStyleIdx="3" presStyleCnt="8">
        <dgm:presLayoutVars>
          <dgm:bulletEnabled val="1"/>
        </dgm:presLayoutVars>
      </dgm:prSet>
      <dgm:spPr/>
    </dgm:pt>
    <dgm:pt modelId="{EE555D32-091C-4F9F-842D-837065201615}" type="pres">
      <dgm:prSet presAssocID="{DAD8B285-E625-4CB6-9105-2A1F817D8B2E}" presName="aSpace" presStyleCnt="0"/>
      <dgm:spPr/>
    </dgm:pt>
    <dgm:pt modelId="{94952B25-3DF9-49AA-8742-00E08A7D62E9}" type="pres">
      <dgm:prSet presAssocID="{B11B062E-979F-4B07-9F1D-75A086F28063}" presName="aNode" presStyleLbl="fgAcc1" presStyleIdx="4" presStyleCnt="8">
        <dgm:presLayoutVars>
          <dgm:bulletEnabled val="1"/>
        </dgm:presLayoutVars>
      </dgm:prSet>
      <dgm:spPr/>
    </dgm:pt>
    <dgm:pt modelId="{BC7AC326-ACFB-475E-BF45-CF2DB7157407}" type="pres">
      <dgm:prSet presAssocID="{B11B062E-979F-4B07-9F1D-75A086F28063}" presName="aSpace" presStyleCnt="0"/>
      <dgm:spPr/>
    </dgm:pt>
    <dgm:pt modelId="{57A845D7-C72E-41B3-80FD-406F98E1AC63}" type="pres">
      <dgm:prSet presAssocID="{325EF96A-076C-4063-9036-A40C48D3683B}" presName="aNode" presStyleLbl="fgAcc1" presStyleIdx="5" presStyleCnt="8">
        <dgm:presLayoutVars>
          <dgm:bulletEnabled val="1"/>
        </dgm:presLayoutVars>
      </dgm:prSet>
      <dgm:spPr/>
    </dgm:pt>
    <dgm:pt modelId="{40F4BF72-9695-4B81-870E-6A77372DD04A}" type="pres">
      <dgm:prSet presAssocID="{325EF96A-076C-4063-9036-A40C48D3683B}" presName="aSpace" presStyleCnt="0"/>
      <dgm:spPr/>
    </dgm:pt>
    <dgm:pt modelId="{870174A8-6452-4D82-B574-3748C298C6B7}" type="pres">
      <dgm:prSet presAssocID="{7BCB8811-DACA-4410-B466-066E0E805E03}" presName="aNode" presStyleLbl="fgAcc1" presStyleIdx="6" presStyleCnt="8">
        <dgm:presLayoutVars>
          <dgm:bulletEnabled val="1"/>
        </dgm:presLayoutVars>
      </dgm:prSet>
      <dgm:spPr/>
    </dgm:pt>
    <dgm:pt modelId="{122F27FB-33C7-47DF-9C86-FA827F6C4A45}" type="pres">
      <dgm:prSet presAssocID="{7BCB8811-DACA-4410-B466-066E0E805E03}" presName="aSpace" presStyleCnt="0"/>
      <dgm:spPr/>
    </dgm:pt>
    <dgm:pt modelId="{CD3FB5F8-EFBA-46C7-B3F1-FD6513525411}" type="pres">
      <dgm:prSet presAssocID="{02772EE1-5F97-4F14-A7C0-0C66AC5C1E93}" presName="aNode" presStyleLbl="fgAcc1" presStyleIdx="7" presStyleCnt="8">
        <dgm:presLayoutVars>
          <dgm:bulletEnabled val="1"/>
        </dgm:presLayoutVars>
      </dgm:prSet>
      <dgm:spPr/>
    </dgm:pt>
    <dgm:pt modelId="{89ACCA7E-8379-476D-91A7-2C29BBE3563B}" type="pres">
      <dgm:prSet presAssocID="{02772EE1-5F97-4F14-A7C0-0C66AC5C1E93}" presName="aSpace" presStyleCnt="0"/>
      <dgm:spPr/>
    </dgm:pt>
  </dgm:ptLst>
  <dgm:cxnLst>
    <dgm:cxn modelId="{9145B502-00E0-48D8-8BAF-8F11C808C805}" srcId="{36781614-82DA-48D2-BE06-33E8976A58D9}" destId="{FD540CB0-6C4C-4CE6-9DE6-309CDFB67096}" srcOrd="0" destOrd="0" parTransId="{06955E0D-8DAF-45C9-BB48-1623F1ED9791}" sibTransId="{2A30871C-4819-42EE-9EA0-0749E39605D6}"/>
    <dgm:cxn modelId="{157F991D-8178-4C37-BF25-E653218E3026}" type="presOf" srcId="{7BCB8811-DACA-4410-B466-066E0E805E03}" destId="{870174A8-6452-4D82-B574-3748C298C6B7}" srcOrd="0" destOrd="0" presId="urn:microsoft.com/office/officeart/2005/8/layout/pyramid2"/>
    <dgm:cxn modelId="{88EC002B-0B17-4B45-BC47-BB894E7D34FB}" srcId="{36781614-82DA-48D2-BE06-33E8976A58D9}" destId="{22014084-C3D9-49FF-929D-3A31BB90AFED}" srcOrd="2" destOrd="0" parTransId="{84EEE05D-0081-439D-91D4-9A8FD1F3B5B4}" sibTransId="{7896532A-1A76-4C2C-9585-B5C99B1EF3ED}"/>
    <dgm:cxn modelId="{98142B3E-1109-4169-AC78-A44CDF868B00}" type="presOf" srcId="{325EF96A-076C-4063-9036-A40C48D3683B}" destId="{57A845D7-C72E-41B3-80FD-406F98E1AC63}" srcOrd="0" destOrd="0" presId="urn:microsoft.com/office/officeart/2005/8/layout/pyramid2"/>
    <dgm:cxn modelId="{96E3A16B-CBA7-468C-9935-E3EF8BBEF426}" type="presOf" srcId="{69C3E36E-4511-4119-B8C2-8FE24EB694CA}" destId="{BB482E6F-8F02-414F-AD1C-A47C845C1ED5}" srcOrd="0" destOrd="0" presId="urn:microsoft.com/office/officeart/2005/8/layout/pyramid2"/>
    <dgm:cxn modelId="{829DA34E-1112-4F89-AE9A-B9B422A7DB3A}" type="presOf" srcId="{DAD8B285-E625-4CB6-9105-2A1F817D8B2E}" destId="{063D5806-8744-419C-AA09-DCA504CB5E18}" srcOrd="0" destOrd="0" presId="urn:microsoft.com/office/officeart/2005/8/layout/pyramid2"/>
    <dgm:cxn modelId="{91ADF86F-4885-4D15-BAC5-AE6CC13F2CAD}" srcId="{36781614-82DA-48D2-BE06-33E8976A58D9}" destId="{69C3E36E-4511-4119-B8C2-8FE24EB694CA}" srcOrd="1" destOrd="0" parTransId="{C2C42632-2A9F-4FB9-86B5-91B7264D7E09}" sibTransId="{9096C138-FD22-4509-ADBC-EA3722D88B22}"/>
    <dgm:cxn modelId="{85492C7B-EFA6-4822-81AD-D61F30C7EFB4}" srcId="{36781614-82DA-48D2-BE06-33E8976A58D9}" destId="{B11B062E-979F-4B07-9F1D-75A086F28063}" srcOrd="4" destOrd="0" parTransId="{DFEB9517-93DC-4F42-8832-5E079F78DAC2}" sibTransId="{8E37795D-D982-4262-B63B-5A7F7B2425B6}"/>
    <dgm:cxn modelId="{B4BBD281-56ED-4362-B92E-823BF4F549E7}" type="presOf" srcId="{02772EE1-5F97-4F14-A7C0-0C66AC5C1E93}" destId="{CD3FB5F8-EFBA-46C7-B3F1-FD6513525411}" srcOrd="0" destOrd="0" presId="urn:microsoft.com/office/officeart/2005/8/layout/pyramid2"/>
    <dgm:cxn modelId="{E23F1EC2-9134-4795-83C7-6F7ADAE9EDA5}" srcId="{36781614-82DA-48D2-BE06-33E8976A58D9}" destId="{325EF96A-076C-4063-9036-A40C48D3683B}" srcOrd="5" destOrd="0" parTransId="{10E7E926-7EA9-4F89-9EFD-C586B76350F7}" sibTransId="{FBFE413F-FADD-4C84-9AC1-5B8038E4A47A}"/>
    <dgm:cxn modelId="{427D89C7-96AD-4432-9D8D-EC60FF69AC14}" type="presOf" srcId="{FD540CB0-6C4C-4CE6-9DE6-309CDFB67096}" destId="{E0E226F3-5FDC-44DE-A292-70903AD9E966}" srcOrd="0" destOrd="0" presId="urn:microsoft.com/office/officeart/2005/8/layout/pyramid2"/>
    <dgm:cxn modelId="{0BCF9ED3-FFA5-47F3-BC70-6EA0EFF34790}" srcId="{36781614-82DA-48D2-BE06-33E8976A58D9}" destId="{02772EE1-5F97-4F14-A7C0-0C66AC5C1E93}" srcOrd="7" destOrd="0" parTransId="{4083C8CF-3B80-4311-8BE8-75B0D1C790E6}" sibTransId="{DC0EF858-60FC-4105-8B1F-52AE79C1E54E}"/>
    <dgm:cxn modelId="{F57C6BD4-50DD-4F0A-9BDB-ACC326409C02}" type="presOf" srcId="{22014084-C3D9-49FF-929D-3A31BB90AFED}" destId="{1F9277F2-8567-4B09-8F42-FE23EF5CDDF4}" srcOrd="0" destOrd="0" presId="urn:microsoft.com/office/officeart/2005/8/layout/pyramid2"/>
    <dgm:cxn modelId="{3B57CDDB-BD81-489E-9534-B085C7706F88}" srcId="{36781614-82DA-48D2-BE06-33E8976A58D9}" destId="{7BCB8811-DACA-4410-B466-066E0E805E03}" srcOrd="6" destOrd="0" parTransId="{F1969A2A-6E90-4F2E-AC6E-83FCE725327B}" sibTransId="{222C26BA-62A1-41F2-94DC-3AE800064B75}"/>
    <dgm:cxn modelId="{63D09CE8-1FBB-4A87-A6D6-6FA552895068}" srcId="{36781614-82DA-48D2-BE06-33E8976A58D9}" destId="{DAD8B285-E625-4CB6-9105-2A1F817D8B2E}" srcOrd="3" destOrd="0" parTransId="{07AFC9CB-DF9E-4223-BD02-63DAD839B266}" sibTransId="{DBBABE3C-23D2-4E4D-AD48-58B1B433CF57}"/>
    <dgm:cxn modelId="{4BF349EF-8A2F-4627-98A8-9AD50E861901}" type="presOf" srcId="{B11B062E-979F-4B07-9F1D-75A086F28063}" destId="{94952B25-3DF9-49AA-8742-00E08A7D62E9}" srcOrd="0" destOrd="0" presId="urn:microsoft.com/office/officeart/2005/8/layout/pyramid2"/>
    <dgm:cxn modelId="{DCBFB6FC-94BF-4215-9166-F46DC80C6366}" type="presOf" srcId="{36781614-82DA-48D2-BE06-33E8976A58D9}" destId="{E16B1C91-1DF3-46BB-9FD0-0265D5EF1348}" srcOrd="0" destOrd="0" presId="urn:microsoft.com/office/officeart/2005/8/layout/pyramid2"/>
    <dgm:cxn modelId="{4AC4056B-025D-4E70-AA03-5C6A376563C3}" type="presParOf" srcId="{E16B1C91-1DF3-46BB-9FD0-0265D5EF1348}" destId="{059275EF-35E0-4F77-8270-46E7EEB71697}" srcOrd="0" destOrd="0" presId="urn:microsoft.com/office/officeart/2005/8/layout/pyramid2"/>
    <dgm:cxn modelId="{2EAA5CD4-ED4C-47D6-A3B3-70B020497573}" type="presParOf" srcId="{E16B1C91-1DF3-46BB-9FD0-0265D5EF1348}" destId="{C3A484EC-C006-49B6-A686-E0130928EDB9}" srcOrd="1" destOrd="0" presId="urn:microsoft.com/office/officeart/2005/8/layout/pyramid2"/>
    <dgm:cxn modelId="{0886FEDD-6991-4596-B07C-40EF1901492E}" type="presParOf" srcId="{C3A484EC-C006-49B6-A686-E0130928EDB9}" destId="{E0E226F3-5FDC-44DE-A292-70903AD9E966}" srcOrd="0" destOrd="0" presId="urn:microsoft.com/office/officeart/2005/8/layout/pyramid2"/>
    <dgm:cxn modelId="{0A6CC3A3-9C95-414A-9923-E4160D88972B}" type="presParOf" srcId="{C3A484EC-C006-49B6-A686-E0130928EDB9}" destId="{7C45C449-2C04-4D97-B1B6-251C33ECF15A}" srcOrd="1" destOrd="0" presId="urn:microsoft.com/office/officeart/2005/8/layout/pyramid2"/>
    <dgm:cxn modelId="{813965E9-7756-4DD6-878F-49FFD26205DC}" type="presParOf" srcId="{C3A484EC-C006-49B6-A686-E0130928EDB9}" destId="{BB482E6F-8F02-414F-AD1C-A47C845C1ED5}" srcOrd="2" destOrd="0" presId="urn:microsoft.com/office/officeart/2005/8/layout/pyramid2"/>
    <dgm:cxn modelId="{A14CFDBD-E727-4D64-8826-B9721DADD7FA}" type="presParOf" srcId="{C3A484EC-C006-49B6-A686-E0130928EDB9}" destId="{51A7CA08-75CA-4671-8664-9D5464D73062}" srcOrd="3" destOrd="0" presId="urn:microsoft.com/office/officeart/2005/8/layout/pyramid2"/>
    <dgm:cxn modelId="{DC3728F5-496D-43E3-BE74-0E790309E65F}" type="presParOf" srcId="{C3A484EC-C006-49B6-A686-E0130928EDB9}" destId="{1F9277F2-8567-4B09-8F42-FE23EF5CDDF4}" srcOrd="4" destOrd="0" presId="urn:microsoft.com/office/officeart/2005/8/layout/pyramid2"/>
    <dgm:cxn modelId="{FE397718-DB4F-434B-91BF-9A4F3E1A1CA5}" type="presParOf" srcId="{C3A484EC-C006-49B6-A686-E0130928EDB9}" destId="{68197311-9666-472F-8465-DE034CC2EC16}" srcOrd="5" destOrd="0" presId="urn:microsoft.com/office/officeart/2005/8/layout/pyramid2"/>
    <dgm:cxn modelId="{D81A37B6-BD69-47A8-BD5A-ADF7B9CC9B55}" type="presParOf" srcId="{C3A484EC-C006-49B6-A686-E0130928EDB9}" destId="{063D5806-8744-419C-AA09-DCA504CB5E18}" srcOrd="6" destOrd="0" presId="urn:microsoft.com/office/officeart/2005/8/layout/pyramid2"/>
    <dgm:cxn modelId="{29324E63-DD34-4049-8503-ED4296882C1C}" type="presParOf" srcId="{C3A484EC-C006-49B6-A686-E0130928EDB9}" destId="{EE555D32-091C-4F9F-842D-837065201615}" srcOrd="7" destOrd="0" presId="urn:microsoft.com/office/officeart/2005/8/layout/pyramid2"/>
    <dgm:cxn modelId="{4D2F91F1-B618-48D0-8EA0-D58788B230E0}" type="presParOf" srcId="{C3A484EC-C006-49B6-A686-E0130928EDB9}" destId="{94952B25-3DF9-49AA-8742-00E08A7D62E9}" srcOrd="8" destOrd="0" presId="urn:microsoft.com/office/officeart/2005/8/layout/pyramid2"/>
    <dgm:cxn modelId="{B7736352-3ADB-4EE1-98B5-08ECF0841B60}" type="presParOf" srcId="{C3A484EC-C006-49B6-A686-E0130928EDB9}" destId="{BC7AC326-ACFB-475E-BF45-CF2DB7157407}" srcOrd="9" destOrd="0" presId="urn:microsoft.com/office/officeart/2005/8/layout/pyramid2"/>
    <dgm:cxn modelId="{F8C4DD9D-E637-43C0-AC1B-59B203AC01EE}" type="presParOf" srcId="{C3A484EC-C006-49B6-A686-E0130928EDB9}" destId="{57A845D7-C72E-41B3-80FD-406F98E1AC63}" srcOrd="10" destOrd="0" presId="urn:microsoft.com/office/officeart/2005/8/layout/pyramid2"/>
    <dgm:cxn modelId="{A47C0FC0-E56E-4595-A013-3371E5AA5F08}" type="presParOf" srcId="{C3A484EC-C006-49B6-A686-E0130928EDB9}" destId="{40F4BF72-9695-4B81-870E-6A77372DD04A}" srcOrd="11" destOrd="0" presId="urn:microsoft.com/office/officeart/2005/8/layout/pyramid2"/>
    <dgm:cxn modelId="{548463C5-22EB-4E59-BC39-59BBD77F8299}" type="presParOf" srcId="{C3A484EC-C006-49B6-A686-E0130928EDB9}" destId="{870174A8-6452-4D82-B574-3748C298C6B7}" srcOrd="12" destOrd="0" presId="urn:microsoft.com/office/officeart/2005/8/layout/pyramid2"/>
    <dgm:cxn modelId="{898FED6C-F2F3-4F6E-B96D-A0B6D238E61B}" type="presParOf" srcId="{C3A484EC-C006-49B6-A686-E0130928EDB9}" destId="{122F27FB-33C7-47DF-9C86-FA827F6C4A45}" srcOrd="13" destOrd="0" presId="urn:microsoft.com/office/officeart/2005/8/layout/pyramid2"/>
    <dgm:cxn modelId="{16739FE0-0C1E-4154-990B-C384FF9FBEC4}" type="presParOf" srcId="{C3A484EC-C006-49B6-A686-E0130928EDB9}" destId="{CD3FB5F8-EFBA-46C7-B3F1-FD6513525411}" srcOrd="14" destOrd="0" presId="urn:microsoft.com/office/officeart/2005/8/layout/pyramid2"/>
    <dgm:cxn modelId="{1642C283-C914-4E46-8E84-322FA49DBB70}" type="presParOf" srcId="{C3A484EC-C006-49B6-A686-E0130928EDB9}" destId="{89ACCA7E-8379-476D-91A7-2C29BBE3563B}" srcOrd="1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5B89AE-1EEC-424D-9E0D-C8DCAFF50D3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33F1D549-1831-45CA-B96A-CEB7BF80B610}" type="pres">
      <dgm:prSet presAssocID="{AE5B89AE-1EEC-424D-9E0D-C8DCAFF50D3E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6DA9EEF7-AE22-48F2-8D5C-BDDA3A87FA6F}" type="presOf" srcId="{AE5B89AE-1EEC-424D-9E0D-C8DCAFF50D3E}" destId="{33F1D549-1831-45CA-B96A-CEB7BF80B61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F7091FD-0598-42F9-A4DD-0B117CCEC3F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B1B40F-FC9E-4E6F-A118-7F368AE025D8}">
      <dgm:prSet/>
      <dgm:spPr/>
      <dgm:t>
        <a:bodyPr/>
        <a:lstStyle/>
        <a:p>
          <a:r>
            <a:rPr lang="en-US" dirty="0"/>
            <a:t>4.Application of Wearable Computer</a:t>
          </a:r>
          <a:endParaRPr lang="en-IN" dirty="0"/>
        </a:p>
      </dgm:t>
    </dgm:pt>
    <dgm:pt modelId="{FDF9F5A2-12A4-410E-BD92-55264B05D111}" type="parTrans" cxnId="{B3A11E42-0AB3-4059-83DC-872AD8522CDE}">
      <dgm:prSet/>
      <dgm:spPr/>
      <dgm:t>
        <a:bodyPr/>
        <a:lstStyle/>
        <a:p>
          <a:endParaRPr lang="en-IN"/>
        </a:p>
      </dgm:t>
    </dgm:pt>
    <dgm:pt modelId="{C586D5D5-C144-43B4-9B1D-E28B9F026EDB}" type="sibTrans" cxnId="{B3A11E42-0AB3-4059-83DC-872AD8522CDE}">
      <dgm:prSet/>
      <dgm:spPr/>
      <dgm:t>
        <a:bodyPr/>
        <a:lstStyle/>
        <a:p>
          <a:endParaRPr lang="en-IN"/>
        </a:p>
      </dgm:t>
    </dgm:pt>
    <dgm:pt modelId="{36B25FC3-3847-4B0F-8FFC-151FA8FF11BA}" type="pres">
      <dgm:prSet presAssocID="{1F7091FD-0598-42F9-A4DD-0B117CCEC3F5}" presName="linearFlow" presStyleCnt="0">
        <dgm:presLayoutVars>
          <dgm:dir/>
          <dgm:resizeHandles val="exact"/>
        </dgm:presLayoutVars>
      </dgm:prSet>
      <dgm:spPr/>
    </dgm:pt>
    <dgm:pt modelId="{69AA351B-9F30-4E32-A69C-D165B6055218}" type="pres">
      <dgm:prSet presAssocID="{36B1B40F-FC9E-4E6F-A118-7F368AE025D8}" presName="composite" presStyleCnt="0"/>
      <dgm:spPr/>
    </dgm:pt>
    <dgm:pt modelId="{D5C934DC-2082-4B68-9B6A-360BA5862C1A}" type="pres">
      <dgm:prSet presAssocID="{36B1B40F-FC9E-4E6F-A118-7F368AE025D8}" presName="imgShp" presStyleLbl="fgImgPlace1" presStyleIdx="0" presStyleCnt="1" custLinFactNeighborX="-802" custLinFactNeighborY="-1204"/>
      <dgm:spPr>
        <a:blipFill>
          <a:blip xmlns:r="http://schemas.openxmlformats.org/officeDocument/2006/relationships" r:embed="rId1"/>
          <a:srcRect/>
          <a:stretch>
            <a:fillRect l="-46000" r="-46000"/>
          </a:stretch>
        </a:blipFill>
      </dgm:spPr>
    </dgm:pt>
    <dgm:pt modelId="{BF59432E-1584-4F4A-B8DA-1A5D09B6BEB8}" type="pres">
      <dgm:prSet presAssocID="{36B1B40F-FC9E-4E6F-A118-7F368AE025D8}" presName="txShp" presStyleLbl="node1" presStyleIdx="0" presStyleCnt="1">
        <dgm:presLayoutVars>
          <dgm:bulletEnabled val="1"/>
        </dgm:presLayoutVars>
      </dgm:prSet>
      <dgm:spPr/>
    </dgm:pt>
  </dgm:ptLst>
  <dgm:cxnLst>
    <dgm:cxn modelId="{B3A11E42-0AB3-4059-83DC-872AD8522CDE}" srcId="{1F7091FD-0598-42F9-A4DD-0B117CCEC3F5}" destId="{36B1B40F-FC9E-4E6F-A118-7F368AE025D8}" srcOrd="0" destOrd="0" parTransId="{FDF9F5A2-12A4-410E-BD92-55264B05D111}" sibTransId="{C586D5D5-C144-43B4-9B1D-E28B9F026EDB}"/>
    <dgm:cxn modelId="{3BB41D96-CD36-4894-9DB2-1B46327F4999}" type="presOf" srcId="{36B1B40F-FC9E-4E6F-A118-7F368AE025D8}" destId="{BF59432E-1584-4F4A-B8DA-1A5D09B6BEB8}" srcOrd="0" destOrd="0" presId="urn:microsoft.com/office/officeart/2005/8/layout/vList3"/>
    <dgm:cxn modelId="{510618CA-953B-4C42-853B-AE8E8D2FD85C}" type="presOf" srcId="{1F7091FD-0598-42F9-A4DD-0B117CCEC3F5}" destId="{36B25FC3-3847-4B0F-8FFC-151FA8FF11BA}" srcOrd="0" destOrd="0" presId="urn:microsoft.com/office/officeart/2005/8/layout/vList3"/>
    <dgm:cxn modelId="{7165F849-A5F6-4BD1-9C07-54460DFA6655}" type="presParOf" srcId="{36B25FC3-3847-4B0F-8FFC-151FA8FF11BA}" destId="{69AA351B-9F30-4E32-A69C-D165B6055218}" srcOrd="0" destOrd="0" presId="urn:microsoft.com/office/officeart/2005/8/layout/vList3"/>
    <dgm:cxn modelId="{7448CA71-046F-4678-9D18-F49812D9F42D}" type="presParOf" srcId="{69AA351B-9F30-4E32-A69C-D165B6055218}" destId="{D5C934DC-2082-4B68-9B6A-360BA5862C1A}" srcOrd="0" destOrd="0" presId="urn:microsoft.com/office/officeart/2005/8/layout/vList3"/>
    <dgm:cxn modelId="{22C1B8DE-4C5F-4A61-A8D0-7E7099AE0B40}" type="presParOf" srcId="{69AA351B-9F30-4E32-A69C-D165B6055218}" destId="{BF59432E-1584-4F4A-B8DA-1A5D09B6BE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 vert="horz"/>
        <a:lstStyle/>
        <a:p>
          <a:pPr algn="ctr"/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5049E82E-F68B-4C2A-9A98-521EE9B03E58}">
      <dgm:prSet/>
      <dgm:spPr/>
      <dgm:t>
        <a:bodyPr/>
        <a:lstStyle/>
        <a:p>
          <a:pPr algn="ctr"/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864806B2-FDA6-439B-A67C-A15CCFBB24EF}" type="parTrans" cxnId="{C6A56673-1586-44BC-9902-4608D96439B0}">
      <dgm:prSet/>
      <dgm:spPr/>
      <dgm:t>
        <a:bodyPr/>
        <a:lstStyle/>
        <a:p>
          <a:endParaRPr lang="en-IN"/>
        </a:p>
      </dgm:t>
    </dgm:pt>
    <dgm:pt modelId="{E12B9BB9-B18A-4F80-8190-1CBAB9F30CAE}" type="sibTrans" cxnId="{C6A56673-1586-44BC-9902-4608D96439B0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12DA2978-DF7E-4DC0-9553-AD9959F474F2}" type="pres">
      <dgm:prSet presAssocID="{5049E82E-F68B-4C2A-9A98-521EE9B03E58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Ang="0" custScaleX="95753" custScaleY="100150" custRadScaleRad="100626" custRadScaleInc="-116">
        <dgm:presLayoutVars>
          <dgm:bulletEnabled val="1"/>
        </dgm:presLayoutVars>
      </dgm:prSet>
      <dgm:spPr/>
    </dgm:pt>
  </dgm:ptLst>
  <dgm:cxnLst>
    <dgm:cxn modelId="{88E3D566-583C-46A3-9386-48B64EF06A56}" type="presOf" srcId="{5049E82E-F68B-4C2A-9A98-521EE9B03E58}" destId="{12DA2978-DF7E-4DC0-9553-AD9959F474F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C6A56673-1586-44BC-9902-4608D96439B0}" srcId="{207EA32A-5CB1-47D7-9DE7-6CB319EAA978}" destId="{5049E82E-F68B-4C2A-9A98-521EE9B03E58}" srcOrd="0" destOrd="0" parTransId="{864806B2-FDA6-439B-A67C-A15CCFBB24EF}" sibTransId="{E12B9BB9-B18A-4F80-8190-1CBAB9F30CAE}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13B83A83-384C-4C78-A821-9AFC45916D60}" type="presParOf" srcId="{6A1C7AA8-41A0-4ADC-AB56-8D37DAB90C60}" destId="{12DA2978-DF7E-4DC0-9553-AD9959F474F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D0380B4-25B2-415F-9428-0A47B3D45E95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199CD7A-E607-4A82-BF57-A43745A48194}">
      <dgm:prSet/>
      <dgm:spPr/>
      <dgm:t>
        <a:bodyPr/>
        <a:lstStyle/>
        <a:p>
          <a:r>
            <a:rPr lang="en-US" dirty="0">
              <a:latin typeface="Eras Demi ITC" panose="020B0805030504020804" pitchFamily="34" charset="0"/>
            </a:rPr>
            <a:t>Application of Wearable Computer</a:t>
          </a:r>
          <a:endParaRPr lang="en-IN" dirty="0">
            <a:latin typeface="Eras Demi ITC" panose="020B0805030504020804" pitchFamily="34" charset="0"/>
          </a:endParaRPr>
        </a:p>
      </dgm:t>
    </dgm:pt>
    <dgm:pt modelId="{2036C5C1-3ED9-4849-B914-E6E0853497ED}" type="parTrans" cxnId="{F5DBB289-FA06-45B2-A005-EC87A39F5C65}">
      <dgm:prSet/>
      <dgm:spPr/>
      <dgm:t>
        <a:bodyPr/>
        <a:lstStyle/>
        <a:p>
          <a:endParaRPr lang="en-IN"/>
        </a:p>
      </dgm:t>
    </dgm:pt>
    <dgm:pt modelId="{4412ECD8-9951-4644-8AFD-059B996EA926}" type="sibTrans" cxnId="{F5DBB289-FA06-45B2-A005-EC87A39F5C65}">
      <dgm:prSet/>
      <dgm:spPr/>
      <dgm:t>
        <a:bodyPr/>
        <a:lstStyle/>
        <a:p>
          <a:endParaRPr lang="en-IN"/>
        </a:p>
      </dgm:t>
    </dgm:pt>
    <dgm:pt modelId="{BBE9E6A0-ED20-4500-83E1-C0BDE5D6CC19}">
      <dgm:prSet/>
      <dgm:spPr/>
      <dgm:t>
        <a:bodyPr/>
        <a:lstStyle/>
        <a:p>
          <a:r>
            <a:rPr lang="en-IN" dirty="0">
              <a:latin typeface="Eras Demi ITC" panose="020B0805030504020804" pitchFamily="34" charset="0"/>
            </a:rPr>
            <a:t>1.Health and Fitness</a:t>
          </a:r>
        </a:p>
      </dgm:t>
    </dgm:pt>
    <dgm:pt modelId="{68D58647-E745-4DB6-B6F5-8E7EEB9066B4}" type="parTrans" cxnId="{A91D0113-44BE-4515-8D1D-11FF7263B0CF}">
      <dgm:prSet/>
      <dgm:spPr/>
      <dgm:t>
        <a:bodyPr/>
        <a:lstStyle/>
        <a:p>
          <a:endParaRPr lang="en-IN"/>
        </a:p>
      </dgm:t>
    </dgm:pt>
    <dgm:pt modelId="{539C72DC-EE8B-42B9-AC28-7ED4FE2B957A}" type="sibTrans" cxnId="{A91D0113-44BE-4515-8D1D-11FF7263B0CF}">
      <dgm:prSet/>
      <dgm:spPr/>
      <dgm:t>
        <a:bodyPr/>
        <a:lstStyle/>
        <a:p>
          <a:endParaRPr lang="en-IN"/>
        </a:p>
      </dgm:t>
    </dgm:pt>
    <dgm:pt modelId="{FF32E210-A534-4994-89FB-EACFA1F67751}">
      <dgm:prSet/>
      <dgm:spPr/>
      <dgm:t>
        <a:bodyPr/>
        <a:lstStyle/>
        <a:p>
          <a:r>
            <a:rPr lang="en-IN" dirty="0">
              <a:latin typeface="Eras Demi ITC" panose="020B0805030504020804" pitchFamily="34" charset="0"/>
            </a:rPr>
            <a:t>2. Communication</a:t>
          </a:r>
        </a:p>
      </dgm:t>
    </dgm:pt>
    <dgm:pt modelId="{39C64F43-B9D1-4D81-BC22-6A4D416C257C}" type="parTrans" cxnId="{EB4EF527-7B92-48DD-820B-0E9B012674B7}">
      <dgm:prSet/>
      <dgm:spPr/>
      <dgm:t>
        <a:bodyPr/>
        <a:lstStyle/>
        <a:p>
          <a:endParaRPr lang="en-IN"/>
        </a:p>
      </dgm:t>
    </dgm:pt>
    <dgm:pt modelId="{D120A1B8-C1D0-4CEC-B30F-7CECDBAB4FB4}" type="sibTrans" cxnId="{EB4EF527-7B92-48DD-820B-0E9B012674B7}">
      <dgm:prSet/>
      <dgm:spPr/>
      <dgm:t>
        <a:bodyPr/>
        <a:lstStyle/>
        <a:p>
          <a:endParaRPr lang="en-IN"/>
        </a:p>
      </dgm:t>
    </dgm:pt>
    <dgm:pt modelId="{E8B04B81-AB19-4EC6-B771-125E34EEE7B0}">
      <dgm:prSet/>
      <dgm:spPr/>
      <dgm:t>
        <a:bodyPr/>
        <a:lstStyle/>
        <a:p>
          <a:r>
            <a:rPr lang="en-IN" dirty="0">
              <a:latin typeface="Eras Demi ITC" panose="020B0805030504020804" pitchFamily="34" charset="0"/>
            </a:rPr>
            <a:t>3. Navigation and Transportation</a:t>
          </a:r>
        </a:p>
      </dgm:t>
    </dgm:pt>
    <dgm:pt modelId="{6F6767F9-7862-40D1-A305-97F4BD94CA21}" type="parTrans" cxnId="{C943C9C4-178B-45D7-A607-B768259161B3}">
      <dgm:prSet/>
      <dgm:spPr/>
      <dgm:t>
        <a:bodyPr/>
        <a:lstStyle/>
        <a:p>
          <a:endParaRPr lang="en-IN"/>
        </a:p>
      </dgm:t>
    </dgm:pt>
    <dgm:pt modelId="{5BB4D912-C859-43B8-A4BA-0D9823AA3B2E}" type="sibTrans" cxnId="{C943C9C4-178B-45D7-A607-B768259161B3}">
      <dgm:prSet/>
      <dgm:spPr/>
      <dgm:t>
        <a:bodyPr/>
        <a:lstStyle/>
        <a:p>
          <a:endParaRPr lang="en-IN"/>
        </a:p>
      </dgm:t>
    </dgm:pt>
    <dgm:pt modelId="{1C2C011D-6CB7-4DC0-BBC8-B95487437153}">
      <dgm:prSet/>
      <dgm:spPr/>
      <dgm:t>
        <a:bodyPr/>
        <a:lstStyle/>
        <a:p>
          <a:r>
            <a:rPr lang="en-IN" dirty="0">
              <a:latin typeface="Eras Demi ITC" panose="020B0805030504020804" pitchFamily="34" charset="0"/>
            </a:rPr>
            <a:t>4. Gaming and Entertainment</a:t>
          </a:r>
        </a:p>
      </dgm:t>
    </dgm:pt>
    <dgm:pt modelId="{3B410D3D-2A6D-4877-B650-24A600FF98BF}" type="parTrans" cxnId="{5D7CE7E4-0AB4-4B43-AB83-72E1FABA73FD}">
      <dgm:prSet/>
      <dgm:spPr/>
      <dgm:t>
        <a:bodyPr/>
        <a:lstStyle/>
        <a:p>
          <a:endParaRPr lang="en-IN"/>
        </a:p>
      </dgm:t>
    </dgm:pt>
    <dgm:pt modelId="{34790400-14E3-4F56-A581-38F97A277477}" type="sibTrans" cxnId="{5D7CE7E4-0AB4-4B43-AB83-72E1FABA73FD}">
      <dgm:prSet/>
      <dgm:spPr/>
      <dgm:t>
        <a:bodyPr/>
        <a:lstStyle/>
        <a:p>
          <a:endParaRPr lang="en-IN"/>
        </a:p>
      </dgm:t>
    </dgm:pt>
    <dgm:pt modelId="{9DB8ACF6-C097-44A2-96E8-1FB8D5CCB1B9}">
      <dgm:prSet/>
      <dgm:spPr/>
      <dgm:t>
        <a:bodyPr/>
        <a:lstStyle/>
        <a:p>
          <a:r>
            <a:rPr lang="en-IN" dirty="0">
              <a:latin typeface="Eras Demi ITC" panose="020B0805030504020804" pitchFamily="34" charset="0"/>
            </a:rPr>
            <a:t>5. Education and Training</a:t>
          </a:r>
        </a:p>
      </dgm:t>
    </dgm:pt>
    <dgm:pt modelId="{F07FE1C5-E3A2-45E0-809C-D792A2C3CAE4}" type="parTrans" cxnId="{B166EC81-5FF4-4032-893E-D058353662AE}">
      <dgm:prSet/>
      <dgm:spPr/>
      <dgm:t>
        <a:bodyPr/>
        <a:lstStyle/>
        <a:p>
          <a:endParaRPr lang="en-IN"/>
        </a:p>
      </dgm:t>
    </dgm:pt>
    <dgm:pt modelId="{CF655FB1-03F8-4DF1-A0D7-969052981ED4}" type="sibTrans" cxnId="{B166EC81-5FF4-4032-893E-D058353662AE}">
      <dgm:prSet/>
      <dgm:spPr/>
      <dgm:t>
        <a:bodyPr/>
        <a:lstStyle/>
        <a:p>
          <a:endParaRPr lang="en-IN"/>
        </a:p>
      </dgm:t>
    </dgm:pt>
    <dgm:pt modelId="{8380CB16-3C1E-4A37-B588-55877178DFD5}">
      <dgm:prSet/>
      <dgm:spPr/>
      <dgm:t>
        <a:bodyPr/>
        <a:lstStyle/>
        <a:p>
          <a:r>
            <a:rPr lang="en-IN" dirty="0">
              <a:latin typeface="Eras Demi ITC" panose="020B0805030504020804" pitchFamily="34" charset="0"/>
            </a:rPr>
            <a:t>6. Industrial and Enterprise Applications</a:t>
          </a:r>
        </a:p>
      </dgm:t>
    </dgm:pt>
    <dgm:pt modelId="{79B59415-D391-4509-B129-96238A25435B}" type="parTrans" cxnId="{BE610446-BF56-45E5-A130-5F5BB1DAB593}">
      <dgm:prSet/>
      <dgm:spPr/>
      <dgm:t>
        <a:bodyPr/>
        <a:lstStyle/>
        <a:p>
          <a:endParaRPr lang="en-IN"/>
        </a:p>
      </dgm:t>
    </dgm:pt>
    <dgm:pt modelId="{5D87BE01-06B5-4034-9965-0D23F3E733EE}" type="sibTrans" cxnId="{BE610446-BF56-45E5-A130-5F5BB1DAB593}">
      <dgm:prSet/>
      <dgm:spPr/>
      <dgm:t>
        <a:bodyPr/>
        <a:lstStyle/>
        <a:p>
          <a:endParaRPr lang="en-IN"/>
        </a:p>
      </dgm:t>
    </dgm:pt>
    <dgm:pt modelId="{0D9F1808-0B17-441E-A89A-2F6C1EAC1607}">
      <dgm:prSet/>
      <dgm:spPr/>
      <dgm:t>
        <a:bodyPr/>
        <a:lstStyle/>
        <a:p>
          <a:r>
            <a:rPr lang="en-IN" dirty="0">
              <a:latin typeface="Eras Demi ITC" panose="020B0805030504020804" pitchFamily="34" charset="0"/>
            </a:rPr>
            <a:t>7. Military and </a:t>
          </a:r>
          <a:r>
            <a:rPr lang="en-IN" dirty="0" err="1">
              <a:latin typeface="Eras Demi ITC" panose="020B0805030504020804" pitchFamily="34" charset="0"/>
            </a:rPr>
            <a:t>Defense</a:t>
          </a:r>
          <a:r>
            <a:rPr lang="en-IN" dirty="0">
              <a:latin typeface="Eras Demi ITC" panose="020B0805030504020804" pitchFamily="34" charset="0"/>
            </a:rPr>
            <a:t> Applications</a:t>
          </a:r>
        </a:p>
      </dgm:t>
    </dgm:pt>
    <dgm:pt modelId="{5840A493-C564-4B7F-9F54-EAADB53CEDA3}" type="parTrans" cxnId="{3D548753-21EB-49F0-8D42-8809B414183C}">
      <dgm:prSet/>
      <dgm:spPr/>
      <dgm:t>
        <a:bodyPr/>
        <a:lstStyle/>
        <a:p>
          <a:endParaRPr lang="en-IN"/>
        </a:p>
      </dgm:t>
    </dgm:pt>
    <dgm:pt modelId="{BD334ED9-B646-4A06-91A8-46DA12FECEE8}" type="sibTrans" cxnId="{3D548753-21EB-49F0-8D42-8809B414183C}">
      <dgm:prSet/>
      <dgm:spPr/>
      <dgm:t>
        <a:bodyPr/>
        <a:lstStyle/>
        <a:p>
          <a:endParaRPr lang="en-IN"/>
        </a:p>
      </dgm:t>
    </dgm:pt>
    <dgm:pt modelId="{9A925B3A-9194-4849-978C-21A969D8663C}">
      <dgm:prSet/>
      <dgm:spPr/>
      <dgm:t>
        <a:bodyPr/>
        <a:lstStyle/>
        <a:p>
          <a:r>
            <a:rPr lang="en-US" dirty="0">
              <a:latin typeface="Eras Demi ITC" panose="020B0805030504020804" pitchFamily="34" charset="0"/>
            </a:rPr>
            <a:t>Other Applications</a:t>
          </a:r>
          <a:endParaRPr lang="en-IN" dirty="0">
            <a:latin typeface="Eras Demi ITC" panose="020B0805030504020804" pitchFamily="34" charset="0"/>
          </a:endParaRPr>
        </a:p>
      </dgm:t>
    </dgm:pt>
    <dgm:pt modelId="{23B7533C-D625-4FEE-A524-53837A308936}" type="parTrans" cxnId="{D42EF315-B49C-4FEF-9555-707D8A8C1C16}">
      <dgm:prSet/>
      <dgm:spPr/>
      <dgm:t>
        <a:bodyPr/>
        <a:lstStyle/>
        <a:p>
          <a:endParaRPr lang="en-IN"/>
        </a:p>
      </dgm:t>
    </dgm:pt>
    <dgm:pt modelId="{E25C918D-0736-4441-89D1-C7344CC55015}" type="sibTrans" cxnId="{D42EF315-B49C-4FEF-9555-707D8A8C1C16}">
      <dgm:prSet/>
      <dgm:spPr/>
      <dgm:t>
        <a:bodyPr/>
        <a:lstStyle/>
        <a:p>
          <a:endParaRPr lang="en-IN"/>
        </a:p>
      </dgm:t>
    </dgm:pt>
    <dgm:pt modelId="{544113B2-446F-4E3C-A20B-B9686CE50848}" type="pres">
      <dgm:prSet presAssocID="{6D0380B4-25B2-415F-9428-0A47B3D45E95}" presName="Name0" presStyleCnt="0">
        <dgm:presLayoutVars>
          <dgm:dir/>
          <dgm:resizeHandles val="exact"/>
        </dgm:presLayoutVars>
      </dgm:prSet>
      <dgm:spPr/>
    </dgm:pt>
    <dgm:pt modelId="{59807F53-E9FA-4BDB-A3D4-271B5822D2AC}" type="pres">
      <dgm:prSet presAssocID="{6D0380B4-25B2-415F-9428-0A47B3D45E95}" presName="cycle" presStyleCnt="0"/>
      <dgm:spPr/>
    </dgm:pt>
    <dgm:pt modelId="{740CEB39-D074-465B-B1E6-270CE7F55C33}" type="pres">
      <dgm:prSet presAssocID="{9199CD7A-E607-4A82-BF57-A43745A48194}" presName="nodeFirstNode" presStyleLbl="node1" presStyleIdx="0" presStyleCnt="9">
        <dgm:presLayoutVars>
          <dgm:bulletEnabled val="1"/>
        </dgm:presLayoutVars>
      </dgm:prSet>
      <dgm:spPr/>
    </dgm:pt>
    <dgm:pt modelId="{21A876DA-3D2F-4A25-B2D6-D0EEFDFEE87A}" type="pres">
      <dgm:prSet presAssocID="{4412ECD8-9951-4644-8AFD-059B996EA926}" presName="sibTransFirstNode" presStyleLbl="bgShp" presStyleIdx="0" presStyleCnt="1"/>
      <dgm:spPr/>
    </dgm:pt>
    <dgm:pt modelId="{FB0DDF5E-BDD3-4561-B95A-1ADF0A9938DF}" type="pres">
      <dgm:prSet presAssocID="{BBE9E6A0-ED20-4500-83E1-C0BDE5D6CC19}" presName="nodeFollowingNodes" presStyleLbl="node1" presStyleIdx="1" presStyleCnt="9">
        <dgm:presLayoutVars>
          <dgm:bulletEnabled val="1"/>
        </dgm:presLayoutVars>
      </dgm:prSet>
      <dgm:spPr/>
    </dgm:pt>
    <dgm:pt modelId="{0B6F8B2F-6888-4EF5-B6B9-067921376B35}" type="pres">
      <dgm:prSet presAssocID="{FF32E210-A534-4994-89FB-EACFA1F67751}" presName="nodeFollowingNodes" presStyleLbl="node1" presStyleIdx="2" presStyleCnt="9">
        <dgm:presLayoutVars>
          <dgm:bulletEnabled val="1"/>
        </dgm:presLayoutVars>
      </dgm:prSet>
      <dgm:spPr/>
    </dgm:pt>
    <dgm:pt modelId="{7A8BE2F1-776D-43E2-B5F2-9F9FF82BB26C}" type="pres">
      <dgm:prSet presAssocID="{E8B04B81-AB19-4EC6-B771-125E34EEE7B0}" presName="nodeFollowingNodes" presStyleLbl="node1" presStyleIdx="3" presStyleCnt="9">
        <dgm:presLayoutVars>
          <dgm:bulletEnabled val="1"/>
        </dgm:presLayoutVars>
      </dgm:prSet>
      <dgm:spPr/>
    </dgm:pt>
    <dgm:pt modelId="{EFE55A7F-4AE4-459A-BCD6-69FD6F4CA705}" type="pres">
      <dgm:prSet presAssocID="{1C2C011D-6CB7-4DC0-BBC8-B95487437153}" presName="nodeFollowingNodes" presStyleLbl="node1" presStyleIdx="4" presStyleCnt="9">
        <dgm:presLayoutVars>
          <dgm:bulletEnabled val="1"/>
        </dgm:presLayoutVars>
      </dgm:prSet>
      <dgm:spPr/>
    </dgm:pt>
    <dgm:pt modelId="{CB90CE04-657C-42EF-88A6-B5052B55077E}" type="pres">
      <dgm:prSet presAssocID="{9DB8ACF6-C097-44A2-96E8-1FB8D5CCB1B9}" presName="nodeFollowingNodes" presStyleLbl="node1" presStyleIdx="5" presStyleCnt="9">
        <dgm:presLayoutVars>
          <dgm:bulletEnabled val="1"/>
        </dgm:presLayoutVars>
      </dgm:prSet>
      <dgm:spPr/>
    </dgm:pt>
    <dgm:pt modelId="{442E0CC4-0493-41F0-8072-88BED82FDE22}" type="pres">
      <dgm:prSet presAssocID="{8380CB16-3C1E-4A37-B588-55877178DFD5}" presName="nodeFollowingNodes" presStyleLbl="node1" presStyleIdx="6" presStyleCnt="9">
        <dgm:presLayoutVars>
          <dgm:bulletEnabled val="1"/>
        </dgm:presLayoutVars>
      </dgm:prSet>
      <dgm:spPr/>
    </dgm:pt>
    <dgm:pt modelId="{C2BD557E-6F5B-473B-A477-02EE684AC58C}" type="pres">
      <dgm:prSet presAssocID="{0D9F1808-0B17-441E-A89A-2F6C1EAC1607}" presName="nodeFollowingNodes" presStyleLbl="node1" presStyleIdx="7" presStyleCnt="9">
        <dgm:presLayoutVars>
          <dgm:bulletEnabled val="1"/>
        </dgm:presLayoutVars>
      </dgm:prSet>
      <dgm:spPr/>
    </dgm:pt>
    <dgm:pt modelId="{94DBA899-7412-4745-8DAB-6110305D142F}" type="pres">
      <dgm:prSet presAssocID="{9A925B3A-9194-4849-978C-21A969D8663C}" presName="nodeFollowingNodes" presStyleLbl="node1" presStyleIdx="8" presStyleCnt="9">
        <dgm:presLayoutVars>
          <dgm:bulletEnabled val="1"/>
        </dgm:presLayoutVars>
      </dgm:prSet>
      <dgm:spPr/>
    </dgm:pt>
  </dgm:ptLst>
  <dgm:cxnLst>
    <dgm:cxn modelId="{BE63870F-3DD4-471B-8F21-25BB4C754A9C}" type="presOf" srcId="{E8B04B81-AB19-4EC6-B771-125E34EEE7B0}" destId="{7A8BE2F1-776D-43E2-B5F2-9F9FF82BB26C}" srcOrd="0" destOrd="0" presId="urn:microsoft.com/office/officeart/2005/8/layout/cycle3"/>
    <dgm:cxn modelId="{A91D0113-44BE-4515-8D1D-11FF7263B0CF}" srcId="{6D0380B4-25B2-415F-9428-0A47B3D45E95}" destId="{BBE9E6A0-ED20-4500-83E1-C0BDE5D6CC19}" srcOrd="1" destOrd="0" parTransId="{68D58647-E745-4DB6-B6F5-8E7EEB9066B4}" sibTransId="{539C72DC-EE8B-42B9-AC28-7ED4FE2B957A}"/>
    <dgm:cxn modelId="{D42EF315-B49C-4FEF-9555-707D8A8C1C16}" srcId="{6D0380B4-25B2-415F-9428-0A47B3D45E95}" destId="{9A925B3A-9194-4849-978C-21A969D8663C}" srcOrd="8" destOrd="0" parTransId="{23B7533C-D625-4FEE-A524-53837A308936}" sibTransId="{E25C918D-0736-4441-89D1-C7344CC55015}"/>
    <dgm:cxn modelId="{EB4EF527-7B92-48DD-820B-0E9B012674B7}" srcId="{6D0380B4-25B2-415F-9428-0A47B3D45E95}" destId="{FF32E210-A534-4994-89FB-EACFA1F67751}" srcOrd="2" destOrd="0" parTransId="{39C64F43-B9D1-4D81-BC22-6A4D416C257C}" sibTransId="{D120A1B8-C1D0-4CEC-B30F-7CECDBAB4FB4}"/>
    <dgm:cxn modelId="{95590844-1E91-45AD-9CC9-69CA72E7ACB9}" type="presOf" srcId="{9A925B3A-9194-4849-978C-21A969D8663C}" destId="{94DBA899-7412-4745-8DAB-6110305D142F}" srcOrd="0" destOrd="0" presId="urn:microsoft.com/office/officeart/2005/8/layout/cycle3"/>
    <dgm:cxn modelId="{BE610446-BF56-45E5-A130-5F5BB1DAB593}" srcId="{6D0380B4-25B2-415F-9428-0A47B3D45E95}" destId="{8380CB16-3C1E-4A37-B588-55877178DFD5}" srcOrd="6" destOrd="0" parTransId="{79B59415-D391-4509-B129-96238A25435B}" sibTransId="{5D87BE01-06B5-4034-9965-0D23F3E733EE}"/>
    <dgm:cxn modelId="{DB47F069-784A-4F5B-87CD-FD51F830AF36}" type="presOf" srcId="{1C2C011D-6CB7-4DC0-BBC8-B95487437153}" destId="{EFE55A7F-4AE4-459A-BCD6-69FD6F4CA705}" srcOrd="0" destOrd="0" presId="urn:microsoft.com/office/officeart/2005/8/layout/cycle3"/>
    <dgm:cxn modelId="{3D548753-21EB-49F0-8D42-8809B414183C}" srcId="{6D0380B4-25B2-415F-9428-0A47B3D45E95}" destId="{0D9F1808-0B17-441E-A89A-2F6C1EAC1607}" srcOrd="7" destOrd="0" parTransId="{5840A493-C564-4B7F-9F54-EAADB53CEDA3}" sibTransId="{BD334ED9-B646-4A06-91A8-46DA12FECEE8}"/>
    <dgm:cxn modelId="{8260F056-E68E-4C7D-9463-98080E5A5259}" type="presOf" srcId="{8380CB16-3C1E-4A37-B588-55877178DFD5}" destId="{442E0CC4-0493-41F0-8072-88BED82FDE22}" srcOrd="0" destOrd="0" presId="urn:microsoft.com/office/officeart/2005/8/layout/cycle3"/>
    <dgm:cxn modelId="{F1601D7C-785D-4C47-8109-3E833E44BB5C}" type="presOf" srcId="{6D0380B4-25B2-415F-9428-0A47B3D45E95}" destId="{544113B2-446F-4E3C-A20B-B9686CE50848}" srcOrd="0" destOrd="0" presId="urn:microsoft.com/office/officeart/2005/8/layout/cycle3"/>
    <dgm:cxn modelId="{B166EC81-5FF4-4032-893E-D058353662AE}" srcId="{6D0380B4-25B2-415F-9428-0A47B3D45E95}" destId="{9DB8ACF6-C097-44A2-96E8-1FB8D5CCB1B9}" srcOrd="5" destOrd="0" parTransId="{F07FE1C5-E3A2-45E0-809C-D792A2C3CAE4}" sibTransId="{CF655FB1-03F8-4DF1-A0D7-969052981ED4}"/>
    <dgm:cxn modelId="{F5DBB289-FA06-45B2-A005-EC87A39F5C65}" srcId="{6D0380B4-25B2-415F-9428-0A47B3D45E95}" destId="{9199CD7A-E607-4A82-BF57-A43745A48194}" srcOrd="0" destOrd="0" parTransId="{2036C5C1-3ED9-4849-B914-E6E0853497ED}" sibTransId="{4412ECD8-9951-4644-8AFD-059B996EA926}"/>
    <dgm:cxn modelId="{A676E68D-05E2-4714-965F-8716D83F7E00}" type="presOf" srcId="{BBE9E6A0-ED20-4500-83E1-C0BDE5D6CC19}" destId="{FB0DDF5E-BDD3-4561-B95A-1ADF0A9938DF}" srcOrd="0" destOrd="0" presId="urn:microsoft.com/office/officeart/2005/8/layout/cycle3"/>
    <dgm:cxn modelId="{631BE697-A472-4678-BDF7-297CE4BDBF63}" type="presOf" srcId="{4412ECD8-9951-4644-8AFD-059B996EA926}" destId="{21A876DA-3D2F-4A25-B2D6-D0EEFDFEE87A}" srcOrd="0" destOrd="0" presId="urn:microsoft.com/office/officeart/2005/8/layout/cycle3"/>
    <dgm:cxn modelId="{AE253BA3-4300-4672-9963-C59D75296FEC}" type="presOf" srcId="{9DB8ACF6-C097-44A2-96E8-1FB8D5CCB1B9}" destId="{CB90CE04-657C-42EF-88A6-B5052B55077E}" srcOrd="0" destOrd="0" presId="urn:microsoft.com/office/officeart/2005/8/layout/cycle3"/>
    <dgm:cxn modelId="{C943C9C4-178B-45D7-A607-B768259161B3}" srcId="{6D0380B4-25B2-415F-9428-0A47B3D45E95}" destId="{E8B04B81-AB19-4EC6-B771-125E34EEE7B0}" srcOrd="3" destOrd="0" parTransId="{6F6767F9-7862-40D1-A305-97F4BD94CA21}" sibTransId="{5BB4D912-C859-43B8-A4BA-0D9823AA3B2E}"/>
    <dgm:cxn modelId="{1F726CD4-510C-4158-A61A-6BE8792AD621}" type="presOf" srcId="{9199CD7A-E607-4A82-BF57-A43745A48194}" destId="{740CEB39-D074-465B-B1E6-270CE7F55C33}" srcOrd="0" destOrd="0" presId="urn:microsoft.com/office/officeart/2005/8/layout/cycle3"/>
    <dgm:cxn modelId="{7111DADD-169E-4662-BE87-E6EB50C9612D}" type="presOf" srcId="{0D9F1808-0B17-441E-A89A-2F6C1EAC1607}" destId="{C2BD557E-6F5B-473B-A477-02EE684AC58C}" srcOrd="0" destOrd="0" presId="urn:microsoft.com/office/officeart/2005/8/layout/cycle3"/>
    <dgm:cxn modelId="{5D7CE7E4-0AB4-4B43-AB83-72E1FABA73FD}" srcId="{6D0380B4-25B2-415F-9428-0A47B3D45E95}" destId="{1C2C011D-6CB7-4DC0-BBC8-B95487437153}" srcOrd="4" destOrd="0" parTransId="{3B410D3D-2A6D-4877-B650-24A600FF98BF}" sibTransId="{34790400-14E3-4F56-A581-38F97A277477}"/>
    <dgm:cxn modelId="{93B4A0E7-A28A-4419-8C45-5FE84811DABF}" type="presOf" srcId="{FF32E210-A534-4994-89FB-EACFA1F67751}" destId="{0B6F8B2F-6888-4EF5-B6B9-067921376B35}" srcOrd="0" destOrd="0" presId="urn:microsoft.com/office/officeart/2005/8/layout/cycle3"/>
    <dgm:cxn modelId="{5A9C23E5-F093-4BBA-9810-5AD04B88C382}" type="presParOf" srcId="{544113B2-446F-4E3C-A20B-B9686CE50848}" destId="{59807F53-E9FA-4BDB-A3D4-271B5822D2AC}" srcOrd="0" destOrd="0" presId="urn:microsoft.com/office/officeart/2005/8/layout/cycle3"/>
    <dgm:cxn modelId="{25E44DC4-AE82-450D-A1A1-ADF68AEEC782}" type="presParOf" srcId="{59807F53-E9FA-4BDB-A3D4-271B5822D2AC}" destId="{740CEB39-D074-465B-B1E6-270CE7F55C33}" srcOrd="0" destOrd="0" presId="urn:microsoft.com/office/officeart/2005/8/layout/cycle3"/>
    <dgm:cxn modelId="{A8A574BF-6C28-4166-8E67-B508265FE430}" type="presParOf" srcId="{59807F53-E9FA-4BDB-A3D4-271B5822D2AC}" destId="{21A876DA-3D2F-4A25-B2D6-D0EEFDFEE87A}" srcOrd="1" destOrd="0" presId="urn:microsoft.com/office/officeart/2005/8/layout/cycle3"/>
    <dgm:cxn modelId="{693E6605-5F56-4361-9B28-4CF63A3AA798}" type="presParOf" srcId="{59807F53-E9FA-4BDB-A3D4-271B5822D2AC}" destId="{FB0DDF5E-BDD3-4561-B95A-1ADF0A9938DF}" srcOrd="2" destOrd="0" presId="urn:microsoft.com/office/officeart/2005/8/layout/cycle3"/>
    <dgm:cxn modelId="{0F85F842-27D0-4900-90B0-091D77AB4CEF}" type="presParOf" srcId="{59807F53-E9FA-4BDB-A3D4-271B5822D2AC}" destId="{0B6F8B2F-6888-4EF5-B6B9-067921376B35}" srcOrd="3" destOrd="0" presId="urn:microsoft.com/office/officeart/2005/8/layout/cycle3"/>
    <dgm:cxn modelId="{014305D6-4C06-4374-97D6-3EE309D75668}" type="presParOf" srcId="{59807F53-E9FA-4BDB-A3D4-271B5822D2AC}" destId="{7A8BE2F1-776D-43E2-B5F2-9F9FF82BB26C}" srcOrd="4" destOrd="0" presId="urn:microsoft.com/office/officeart/2005/8/layout/cycle3"/>
    <dgm:cxn modelId="{FDAA6C72-5CB3-4527-8B26-48314D4F1579}" type="presParOf" srcId="{59807F53-E9FA-4BDB-A3D4-271B5822D2AC}" destId="{EFE55A7F-4AE4-459A-BCD6-69FD6F4CA705}" srcOrd="5" destOrd="0" presId="urn:microsoft.com/office/officeart/2005/8/layout/cycle3"/>
    <dgm:cxn modelId="{B079305C-0C03-4C2D-9322-EC87182E11C6}" type="presParOf" srcId="{59807F53-E9FA-4BDB-A3D4-271B5822D2AC}" destId="{CB90CE04-657C-42EF-88A6-B5052B55077E}" srcOrd="6" destOrd="0" presId="urn:microsoft.com/office/officeart/2005/8/layout/cycle3"/>
    <dgm:cxn modelId="{ED845CCE-22CA-45D9-82C6-05400270301E}" type="presParOf" srcId="{59807F53-E9FA-4BDB-A3D4-271B5822D2AC}" destId="{442E0CC4-0493-41F0-8072-88BED82FDE22}" srcOrd="7" destOrd="0" presId="urn:microsoft.com/office/officeart/2005/8/layout/cycle3"/>
    <dgm:cxn modelId="{6CA49A7B-CFBE-4DED-A513-0FD25DEDF557}" type="presParOf" srcId="{59807F53-E9FA-4BDB-A3D4-271B5822D2AC}" destId="{C2BD557E-6F5B-473B-A477-02EE684AC58C}" srcOrd="8" destOrd="0" presId="urn:microsoft.com/office/officeart/2005/8/layout/cycle3"/>
    <dgm:cxn modelId="{5664523F-1D59-4894-A235-E1864F8CA65B}" type="presParOf" srcId="{59807F53-E9FA-4BDB-A3D4-271B5822D2AC}" destId="{94DBA899-7412-4745-8DAB-6110305D142F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F7091FD-0598-42F9-A4DD-0B117CCEC3F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B1B40F-FC9E-4E6F-A118-7F368AE025D8}">
      <dgm:prSet/>
      <dgm:spPr/>
      <dgm:t>
        <a:bodyPr/>
        <a:lstStyle/>
        <a:p>
          <a:r>
            <a:rPr lang="en-US" dirty="0"/>
            <a:t>5.How It Works</a:t>
          </a:r>
          <a:endParaRPr lang="en-IN" dirty="0"/>
        </a:p>
      </dgm:t>
    </dgm:pt>
    <dgm:pt modelId="{FDF9F5A2-12A4-410E-BD92-55264B05D111}" type="parTrans" cxnId="{B3A11E42-0AB3-4059-83DC-872AD8522CDE}">
      <dgm:prSet/>
      <dgm:spPr/>
      <dgm:t>
        <a:bodyPr/>
        <a:lstStyle/>
        <a:p>
          <a:endParaRPr lang="en-IN"/>
        </a:p>
      </dgm:t>
    </dgm:pt>
    <dgm:pt modelId="{C586D5D5-C144-43B4-9B1D-E28B9F026EDB}" type="sibTrans" cxnId="{B3A11E42-0AB3-4059-83DC-872AD8522CDE}">
      <dgm:prSet/>
      <dgm:spPr/>
      <dgm:t>
        <a:bodyPr/>
        <a:lstStyle/>
        <a:p>
          <a:endParaRPr lang="en-IN"/>
        </a:p>
      </dgm:t>
    </dgm:pt>
    <dgm:pt modelId="{36B25FC3-3847-4B0F-8FFC-151FA8FF11BA}" type="pres">
      <dgm:prSet presAssocID="{1F7091FD-0598-42F9-A4DD-0B117CCEC3F5}" presName="linearFlow" presStyleCnt="0">
        <dgm:presLayoutVars>
          <dgm:dir/>
          <dgm:resizeHandles val="exact"/>
        </dgm:presLayoutVars>
      </dgm:prSet>
      <dgm:spPr/>
    </dgm:pt>
    <dgm:pt modelId="{69AA351B-9F30-4E32-A69C-D165B6055218}" type="pres">
      <dgm:prSet presAssocID="{36B1B40F-FC9E-4E6F-A118-7F368AE025D8}" presName="composite" presStyleCnt="0"/>
      <dgm:spPr/>
    </dgm:pt>
    <dgm:pt modelId="{D5C934DC-2082-4B68-9B6A-360BA5862C1A}" type="pres">
      <dgm:prSet presAssocID="{36B1B40F-FC9E-4E6F-A118-7F368AE025D8}" presName="imgShp" presStyleLbl="fgImgPlace1" presStyleIdx="0" presStyleCnt="1" custLinFactNeighborX="-802" custLinFactNeighborY="-12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BF59432E-1584-4F4A-B8DA-1A5D09B6BEB8}" type="pres">
      <dgm:prSet presAssocID="{36B1B40F-FC9E-4E6F-A118-7F368AE025D8}" presName="txShp" presStyleLbl="node1" presStyleIdx="0" presStyleCnt="1">
        <dgm:presLayoutVars>
          <dgm:bulletEnabled val="1"/>
        </dgm:presLayoutVars>
      </dgm:prSet>
      <dgm:spPr/>
    </dgm:pt>
  </dgm:ptLst>
  <dgm:cxnLst>
    <dgm:cxn modelId="{B3A11E42-0AB3-4059-83DC-872AD8522CDE}" srcId="{1F7091FD-0598-42F9-A4DD-0B117CCEC3F5}" destId="{36B1B40F-FC9E-4E6F-A118-7F368AE025D8}" srcOrd="0" destOrd="0" parTransId="{FDF9F5A2-12A4-410E-BD92-55264B05D111}" sibTransId="{C586D5D5-C144-43B4-9B1D-E28B9F026EDB}"/>
    <dgm:cxn modelId="{3BB41D96-CD36-4894-9DB2-1B46327F4999}" type="presOf" srcId="{36B1B40F-FC9E-4E6F-A118-7F368AE025D8}" destId="{BF59432E-1584-4F4A-B8DA-1A5D09B6BEB8}" srcOrd="0" destOrd="0" presId="urn:microsoft.com/office/officeart/2005/8/layout/vList3"/>
    <dgm:cxn modelId="{510618CA-953B-4C42-853B-AE8E8D2FD85C}" type="presOf" srcId="{1F7091FD-0598-42F9-A4DD-0B117CCEC3F5}" destId="{36B25FC3-3847-4B0F-8FFC-151FA8FF11BA}" srcOrd="0" destOrd="0" presId="urn:microsoft.com/office/officeart/2005/8/layout/vList3"/>
    <dgm:cxn modelId="{7165F849-A5F6-4BD1-9C07-54460DFA6655}" type="presParOf" srcId="{36B25FC3-3847-4B0F-8FFC-151FA8FF11BA}" destId="{69AA351B-9F30-4E32-A69C-D165B6055218}" srcOrd="0" destOrd="0" presId="urn:microsoft.com/office/officeart/2005/8/layout/vList3"/>
    <dgm:cxn modelId="{7448CA71-046F-4678-9D18-F49812D9F42D}" type="presParOf" srcId="{69AA351B-9F30-4E32-A69C-D165B6055218}" destId="{D5C934DC-2082-4B68-9B6A-360BA5862C1A}" srcOrd="0" destOrd="0" presId="urn:microsoft.com/office/officeart/2005/8/layout/vList3"/>
    <dgm:cxn modelId="{22C1B8DE-4C5F-4A61-A8D0-7E7099AE0B40}" type="presParOf" srcId="{69AA351B-9F30-4E32-A69C-D165B6055218}" destId="{BF59432E-1584-4F4A-B8DA-1A5D09B6BE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F7091FD-0598-42F9-A4DD-0B117CCEC3F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B1B40F-FC9E-4E6F-A118-7F368AE025D8}">
      <dgm:prSet/>
      <dgm:spPr/>
      <dgm:t>
        <a:bodyPr/>
        <a:lstStyle/>
        <a:p>
          <a:r>
            <a:rPr lang="en-US" dirty="0"/>
            <a:t>6.Aims of Wearable Computer</a:t>
          </a:r>
          <a:endParaRPr lang="en-IN" dirty="0"/>
        </a:p>
      </dgm:t>
    </dgm:pt>
    <dgm:pt modelId="{FDF9F5A2-12A4-410E-BD92-55264B05D111}" type="parTrans" cxnId="{B3A11E42-0AB3-4059-83DC-872AD8522CDE}">
      <dgm:prSet/>
      <dgm:spPr/>
      <dgm:t>
        <a:bodyPr/>
        <a:lstStyle/>
        <a:p>
          <a:endParaRPr lang="en-IN"/>
        </a:p>
      </dgm:t>
    </dgm:pt>
    <dgm:pt modelId="{C586D5D5-C144-43B4-9B1D-E28B9F026EDB}" type="sibTrans" cxnId="{B3A11E42-0AB3-4059-83DC-872AD8522CDE}">
      <dgm:prSet/>
      <dgm:spPr/>
      <dgm:t>
        <a:bodyPr/>
        <a:lstStyle/>
        <a:p>
          <a:endParaRPr lang="en-IN"/>
        </a:p>
      </dgm:t>
    </dgm:pt>
    <dgm:pt modelId="{36B25FC3-3847-4B0F-8FFC-151FA8FF11BA}" type="pres">
      <dgm:prSet presAssocID="{1F7091FD-0598-42F9-A4DD-0B117CCEC3F5}" presName="linearFlow" presStyleCnt="0">
        <dgm:presLayoutVars>
          <dgm:dir/>
          <dgm:resizeHandles val="exact"/>
        </dgm:presLayoutVars>
      </dgm:prSet>
      <dgm:spPr/>
    </dgm:pt>
    <dgm:pt modelId="{69AA351B-9F30-4E32-A69C-D165B6055218}" type="pres">
      <dgm:prSet presAssocID="{36B1B40F-FC9E-4E6F-A118-7F368AE025D8}" presName="composite" presStyleCnt="0"/>
      <dgm:spPr/>
    </dgm:pt>
    <dgm:pt modelId="{D5C934DC-2082-4B68-9B6A-360BA5862C1A}" type="pres">
      <dgm:prSet presAssocID="{36B1B40F-FC9E-4E6F-A118-7F368AE025D8}" presName="imgShp" presStyleLbl="fgImgPlace1" presStyleIdx="0" presStyleCnt="1" custLinFactNeighborX="-802" custLinFactNeighborY="-1204"/>
      <dgm:spPr>
        <a:blipFill>
          <a:blip xmlns:r="http://schemas.openxmlformats.org/officeDocument/2006/relationships" r:embed="rId1"/>
          <a:srcRect/>
          <a:stretch>
            <a:fillRect l="-27000" r="-27000"/>
          </a:stretch>
        </a:blipFill>
      </dgm:spPr>
    </dgm:pt>
    <dgm:pt modelId="{BF59432E-1584-4F4A-B8DA-1A5D09B6BEB8}" type="pres">
      <dgm:prSet presAssocID="{36B1B40F-FC9E-4E6F-A118-7F368AE025D8}" presName="txShp" presStyleLbl="node1" presStyleIdx="0" presStyleCnt="1">
        <dgm:presLayoutVars>
          <dgm:bulletEnabled val="1"/>
        </dgm:presLayoutVars>
      </dgm:prSet>
      <dgm:spPr/>
    </dgm:pt>
  </dgm:ptLst>
  <dgm:cxnLst>
    <dgm:cxn modelId="{B3A11E42-0AB3-4059-83DC-872AD8522CDE}" srcId="{1F7091FD-0598-42F9-A4DD-0B117CCEC3F5}" destId="{36B1B40F-FC9E-4E6F-A118-7F368AE025D8}" srcOrd="0" destOrd="0" parTransId="{FDF9F5A2-12A4-410E-BD92-55264B05D111}" sibTransId="{C586D5D5-C144-43B4-9B1D-E28B9F026EDB}"/>
    <dgm:cxn modelId="{3BB41D96-CD36-4894-9DB2-1B46327F4999}" type="presOf" srcId="{36B1B40F-FC9E-4E6F-A118-7F368AE025D8}" destId="{BF59432E-1584-4F4A-B8DA-1A5D09B6BEB8}" srcOrd="0" destOrd="0" presId="urn:microsoft.com/office/officeart/2005/8/layout/vList3"/>
    <dgm:cxn modelId="{510618CA-953B-4C42-853B-AE8E8D2FD85C}" type="presOf" srcId="{1F7091FD-0598-42F9-A4DD-0B117CCEC3F5}" destId="{36B25FC3-3847-4B0F-8FFC-151FA8FF11BA}" srcOrd="0" destOrd="0" presId="urn:microsoft.com/office/officeart/2005/8/layout/vList3"/>
    <dgm:cxn modelId="{7165F849-A5F6-4BD1-9C07-54460DFA6655}" type="presParOf" srcId="{36B25FC3-3847-4B0F-8FFC-151FA8FF11BA}" destId="{69AA351B-9F30-4E32-A69C-D165B6055218}" srcOrd="0" destOrd="0" presId="urn:microsoft.com/office/officeart/2005/8/layout/vList3"/>
    <dgm:cxn modelId="{7448CA71-046F-4678-9D18-F49812D9F42D}" type="presParOf" srcId="{69AA351B-9F30-4E32-A69C-D165B6055218}" destId="{D5C934DC-2082-4B68-9B6A-360BA5862C1A}" srcOrd="0" destOrd="0" presId="urn:microsoft.com/office/officeart/2005/8/layout/vList3"/>
    <dgm:cxn modelId="{22C1B8DE-4C5F-4A61-A8D0-7E7099AE0B40}" type="presParOf" srcId="{69AA351B-9F30-4E32-A69C-D165B6055218}" destId="{BF59432E-1584-4F4A-B8DA-1A5D09B6BE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7091FD-0598-42F9-A4DD-0B117CCEC3F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B1B40F-FC9E-4E6F-A118-7F368AE025D8}">
      <dgm:prSet/>
      <dgm:spPr/>
      <dgm:t>
        <a:bodyPr/>
        <a:lstStyle/>
        <a:p>
          <a:r>
            <a:rPr lang="en-US" baseline="0"/>
            <a:t>1.Introduction of Wearable Computer</a:t>
          </a:r>
          <a:endParaRPr lang="en-IN"/>
        </a:p>
      </dgm:t>
    </dgm:pt>
    <dgm:pt modelId="{FDF9F5A2-12A4-410E-BD92-55264B05D111}" type="parTrans" cxnId="{B3A11E42-0AB3-4059-83DC-872AD8522CDE}">
      <dgm:prSet/>
      <dgm:spPr/>
      <dgm:t>
        <a:bodyPr/>
        <a:lstStyle/>
        <a:p>
          <a:endParaRPr lang="en-IN"/>
        </a:p>
      </dgm:t>
    </dgm:pt>
    <dgm:pt modelId="{C586D5D5-C144-43B4-9B1D-E28B9F026EDB}" type="sibTrans" cxnId="{B3A11E42-0AB3-4059-83DC-872AD8522CDE}">
      <dgm:prSet/>
      <dgm:spPr/>
      <dgm:t>
        <a:bodyPr/>
        <a:lstStyle/>
        <a:p>
          <a:endParaRPr lang="en-IN"/>
        </a:p>
      </dgm:t>
    </dgm:pt>
    <dgm:pt modelId="{36B25FC3-3847-4B0F-8FFC-151FA8FF11BA}" type="pres">
      <dgm:prSet presAssocID="{1F7091FD-0598-42F9-A4DD-0B117CCEC3F5}" presName="linearFlow" presStyleCnt="0">
        <dgm:presLayoutVars>
          <dgm:dir/>
          <dgm:resizeHandles val="exact"/>
        </dgm:presLayoutVars>
      </dgm:prSet>
      <dgm:spPr/>
    </dgm:pt>
    <dgm:pt modelId="{69AA351B-9F30-4E32-A69C-D165B6055218}" type="pres">
      <dgm:prSet presAssocID="{36B1B40F-FC9E-4E6F-A118-7F368AE025D8}" presName="composite" presStyleCnt="0"/>
      <dgm:spPr/>
    </dgm:pt>
    <dgm:pt modelId="{D5C934DC-2082-4B68-9B6A-360BA5862C1A}" type="pres">
      <dgm:prSet presAssocID="{36B1B40F-FC9E-4E6F-A118-7F368AE025D8}" presName="imgShp" presStyleLbl="fgImgPlace1" presStyleIdx="0" presStyleCnt="1" custLinFactNeighborX="-802" custLinFactNeighborY="-1204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BF59432E-1584-4F4A-B8DA-1A5D09B6BEB8}" type="pres">
      <dgm:prSet presAssocID="{36B1B40F-FC9E-4E6F-A118-7F368AE025D8}" presName="txShp" presStyleLbl="node1" presStyleIdx="0" presStyleCnt="1">
        <dgm:presLayoutVars>
          <dgm:bulletEnabled val="1"/>
        </dgm:presLayoutVars>
      </dgm:prSet>
      <dgm:spPr/>
    </dgm:pt>
  </dgm:ptLst>
  <dgm:cxnLst>
    <dgm:cxn modelId="{B3A11E42-0AB3-4059-83DC-872AD8522CDE}" srcId="{1F7091FD-0598-42F9-A4DD-0B117CCEC3F5}" destId="{36B1B40F-FC9E-4E6F-A118-7F368AE025D8}" srcOrd="0" destOrd="0" parTransId="{FDF9F5A2-12A4-410E-BD92-55264B05D111}" sibTransId="{C586D5D5-C144-43B4-9B1D-E28B9F026EDB}"/>
    <dgm:cxn modelId="{3BB41D96-CD36-4894-9DB2-1B46327F4999}" type="presOf" srcId="{36B1B40F-FC9E-4E6F-A118-7F368AE025D8}" destId="{BF59432E-1584-4F4A-B8DA-1A5D09B6BEB8}" srcOrd="0" destOrd="0" presId="urn:microsoft.com/office/officeart/2005/8/layout/vList3"/>
    <dgm:cxn modelId="{510618CA-953B-4C42-853B-AE8E8D2FD85C}" type="presOf" srcId="{1F7091FD-0598-42F9-A4DD-0B117CCEC3F5}" destId="{36B25FC3-3847-4B0F-8FFC-151FA8FF11BA}" srcOrd="0" destOrd="0" presId="urn:microsoft.com/office/officeart/2005/8/layout/vList3"/>
    <dgm:cxn modelId="{7165F849-A5F6-4BD1-9C07-54460DFA6655}" type="presParOf" srcId="{36B25FC3-3847-4B0F-8FFC-151FA8FF11BA}" destId="{69AA351B-9F30-4E32-A69C-D165B6055218}" srcOrd="0" destOrd="0" presId="urn:microsoft.com/office/officeart/2005/8/layout/vList3"/>
    <dgm:cxn modelId="{7448CA71-046F-4678-9D18-F49812D9F42D}" type="presParOf" srcId="{69AA351B-9F30-4E32-A69C-D165B6055218}" destId="{D5C934DC-2082-4B68-9B6A-360BA5862C1A}" srcOrd="0" destOrd="0" presId="urn:microsoft.com/office/officeart/2005/8/layout/vList3"/>
    <dgm:cxn modelId="{22C1B8DE-4C5F-4A61-A8D0-7E7099AE0B40}" type="presParOf" srcId="{69AA351B-9F30-4E32-A69C-D165B6055218}" destId="{BF59432E-1584-4F4A-B8DA-1A5D09B6BE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8086A49D-6792-42C9-AF89-597D81021783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0219EE5-AD2F-4CDF-95A4-E2BB77351F2F}">
      <dgm:prSet/>
      <dgm:spPr/>
      <dgm:t>
        <a:bodyPr/>
        <a:lstStyle/>
        <a:p>
          <a:r>
            <a:rPr lang="en-US" dirty="0"/>
            <a:t>Aims of Wearable Computer</a:t>
          </a:r>
          <a:endParaRPr lang="en-IN" dirty="0"/>
        </a:p>
      </dgm:t>
    </dgm:pt>
    <dgm:pt modelId="{91A51751-9BFE-4A35-BE85-2CE17F73ABA4}" type="parTrans" cxnId="{32C0730E-6F31-45A5-9A22-7AFD8826D0B9}">
      <dgm:prSet/>
      <dgm:spPr/>
      <dgm:t>
        <a:bodyPr/>
        <a:lstStyle/>
        <a:p>
          <a:endParaRPr lang="en-IN"/>
        </a:p>
      </dgm:t>
    </dgm:pt>
    <dgm:pt modelId="{B3A6189A-970F-4FF3-B5A8-6C0A9A614734}" type="sibTrans" cxnId="{32C0730E-6F31-45A5-9A22-7AFD8826D0B9}">
      <dgm:prSet/>
      <dgm:spPr/>
      <dgm:t>
        <a:bodyPr/>
        <a:lstStyle/>
        <a:p>
          <a:endParaRPr lang="en-IN"/>
        </a:p>
      </dgm:t>
    </dgm:pt>
    <dgm:pt modelId="{93F5B86E-21C0-4671-B9F1-6CF3FF67739F}">
      <dgm:prSet/>
      <dgm:spPr/>
      <dgm:t>
        <a:bodyPr/>
        <a:lstStyle/>
        <a:p>
          <a:r>
            <a:rPr lang="en-IN" b="1" dirty="0"/>
            <a:t>1. Convenience</a:t>
          </a:r>
          <a:endParaRPr lang="en-IN" dirty="0"/>
        </a:p>
      </dgm:t>
    </dgm:pt>
    <dgm:pt modelId="{324CF4C2-F862-48AC-AE40-EFA7B5D7C662}" type="parTrans" cxnId="{8A79E2D0-37A0-4F73-A2DC-81BE710502BC}">
      <dgm:prSet/>
      <dgm:spPr/>
      <dgm:t>
        <a:bodyPr/>
        <a:lstStyle/>
        <a:p>
          <a:endParaRPr lang="en-IN"/>
        </a:p>
      </dgm:t>
    </dgm:pt>
    <dgm:pt modelId="{731FAEDD-B387-4987-BA56-15B064E98765}" type="sibTrans" cxnId="{8A79E2D0-37A0-4F73-A2DC-81BE710502BC}">
      <dgm:prSet/>
      <dgm:spPr/>
      <dgm:t>
        <a:bodyPr/>
        <a:lstStyle/>
        <a:p>
          <a:endParaRPr lang="en-IN"/>
        </a:p>
      </dgm:t>
    </dgm:pt>
    <dgm:pt modelId="{58FF1F2C-73DD-48FF-B013-190EAD1EE714}">
      <dgm:prSet/>
      <dgm:spPr/>
      <dgm:t>
        <a:bodyPr/>
        <a:lstStyle/>
        <a:p>
          <a:r>
            <a:rPr lang="en-IN" b="1" dirty="0"/>
            <a:t>2. Health and Fitness Tracking</a:t>
          </a:r>
          <a:endParaRPr lang="en-IN" dirty="0"/>
        </a:p>
      </dgm:t>
    </dgm:pt>
    <dgm:pt modelId="{72244B25-36F3-4E0B-B93D-40BE77CACE22}" type="sibTrans" cxnId="{840497D3-FFB6-4C23-81F8-0F7D962DB7BD}">
      <dgm:prSet/>
      <dgm:spPr/>
      <dgm:t>
        <a:bodyPr/>
        <a:lstStyle/>
        <a:p>
          <a:endParaRPr lang="en-IN"/>
        </a:p>
      </dgm:t>
    </dgm:pt>
    <dgm:pt modelId="{E6F35E80-007A-4822-A957-F65B3DE3F2FF}" type="parTrans" cxnId="{840497D3-FFB6-4C23-81F8-0F7D962DB7BD}">
      <dgm:prSet/>
      <dgm:spPr/>
      <dgm:t>
        <a:bodyPr/>
        <a:lstStyle/>
        <a:p>
          <a:endParaRPr lang="en-IN"/>
        </a:p>
      </dgm:t>
    </dgm:pt>
    <dgm:pt modelId="{299D54BD-6B00-4421-B3ED-C02B303B4864}">
      <dgm:prSet/>
      <dgm:spPr/>
      <dgm:t>
        <a:bodyPr/>
        <a:lstStyle/>
        <a:p>
          <a:r>
            <a:rPr lang="en-IN" b="1" dirty="0"/>
            <a:t>3. Real-Time Information</a:t>
          </a:r>
          <a:endParaRPr lang="en-IN" dirty="0"/>
        </a:p>
      </dgm:t>
    </dgm:pt>
    <dgm:pt modelId="{49D37CF4-56E1-466A-8FBF-9AEBE7C1A2CD}" type="sibTrans" cxnId="{C7EAB515-1A61-42C5-A1A9-B04C733A944C}">
      <dgm:prSet/>
      <dgm:spPr/>
      <dgm:t>
        <a:bodyPr/>
        <a:lstStyle/>
        <a:p>
          <a:endParaRPr lang="en-IN"/>
        </a:p>
      </dgm:t>
    </dgm:pt>
    <dgm:pt modelId="{2B7273BD-3559-48D1-96BA-5490BA6123E9}" type="parTrans" cxnId="{C7EAB515-1A61-42C5-A1A9-B04C733A944C}">
      <dgm:prSet/>
      <dgm:spPr/>
      <dgm:t>
        <a:bodyPr/>
        <a:lstStyle/>
        <a:p>
          <a:endParaRPr lang="en-IN"/>
        </a:p>
      </dgm:t>
    </dgm:pt>
    <dgm:pt modelId="{5E345F1D-3011-4D8D-9D19-77D1D8E1849A}">
      <dgm:prSet/>
      <dgm:spPr/>
      <dgm:t>
        <a:bodyPr/>
        <a:lstStyle/>
        <a:p>
          <a:r>
            <a:rPr lang="en-IN" b="1" dirty="0"/>
            <a:t>4. Augmented Reality</a:t>
          </a:r>
          <a:endParaRPr lang="en-IN" dirty="0"/>
        </a:p>
      </dgm:t>
    </dgm:pt>
    <dgm:pt modelId="{D6545941-E7E7-4D1C-846A-FB8E8E3704A9}" type="sibTrans" cxnId="{AE25C8E9-EAFB-4D6F-A9F1-A405AB108BD6}">
      <dgm:prSet/>
      <dgm:spPr/>
      <dgm:t>
        <a:bodyPr/>
        <a:lstStyle/>
        <a:p>
          <a:endParaRPr lang="en-IN"/>
        </a:p>
      </dgm:t>
    </dgm:pt>
    <dgm:pt modelId="{ABE84483-F1CA-4465-9452-A47E5F882F30}" type="parTrans" cxnId="{AE25C8E9-EAFB-4D6F-A9F1-A405AB108BD6}">
      <dgm:prSet/>
      <dgm:spPr/>
      <dgm:t>
        <a:bodyPr/>
        <a:lstStyle/>
        <a:p>
          <a:endParaRPr lang="en-IN"/>
        </a:p>
      </dgm:t>
    </dgm:pt>
    <dgm:pt modelId="{84370EF1-B305-404F-BDCA-F14D2D40E328}">
      <dgm:prSet/>
      <dgm:spPr/>
      <dgm:t>
        <a:bodyPr/>
        <a:lstStyle/>
        <a:p>
          <a:r>
            <a:rPr lang="en-IN" b="1" dirty="0"/>
            <a:t>5. Personalized Used</a:t>
          </a:r>
          <a:endParaRPr lang="en-IN" dirty="0"/>
        </a:p>
      </dgm:t>
    </dgm:pt>
    <dgm:pt modelId="{C086A319-F4DB-4E7F-B3EA-C956D477AC4F}" type="sibTrans" cxnId="{F2BFC947-CA65-4D29-9CE1-9667D4F5F037}">
      <dgm:prSet/>
      <dgm:spPr/>
      <dgm:t>
        <a:bodyPr/>
        <a:lstStyle/>
        <a:p>
          <a:endParaRPr lang="en-IN"/>
        </a:p>
      </dgm:t>
    </dgm:pt>
    <dgm:pt modelId="{9725C86F-95E7-4CD6-BC79-CA0EBFD00C40}" type="parTrans" cxnId="{F2BFC947-CA65-4D29-9CE1-9667D4F5F037}">
      <dgm:prSet/>
      <dgm:spPr/>
      <dgm:t>
        <a:bodyPr/>
        <a:lstStyle/>
        <a:p>
          <a:endParaRPr lang="en-IN"/>
        </a:p>
      </dgm:t>
    </dgm:pt>
    <dgm:pt modelId="{50623DA9-2592-47A0-ABCC-9AC6EC465BDE}">
      <dgm:prSet/>
      <dgm:spPr/>
      <dgm:t>
        <a:bodyPr/>
        <a:lstStyle/>
        <a:p>
          <a:r>
            <a:rPr lang="en-IN" b="1" dirty="0"/>
            <a:t>6. Improved Productivity</a:t>
          </a:r>
          <a:endParaRPr lang="en-IN" dirty="0"/>
        </a:p>
      </dgm:t>
    </dgm:pt>
    <dgm:pt modelId="{D7328AB9-3DD1-4B04-9DAD-70A03F7C95BD}" type="sibTrans" cxnId="{2DFB6882-322F-4C98-918D-66E7548E19C5}">
      <dgm:prSet/>
      <dgm:spPr/>
      <dgm:t>
        <a:bodyPr/>
        <a:lstStyle/>
        <a:p>
          <a:endParaRPr lang="en-IN"/>
        </a:p>
      </dgm:t>
    </dgm:pt>
    <dgm:pt modelId="{CD5D063A-FFAC-4425-85EE-3D87C2B327FA}" type="parTrans" cxnId="{2DFB6882-322F-4C98-918D-66E7548E19C5}">
      <dgm:prSet/>
      <dgm:spPr/>
      <dgm:t>
        <a:bodyPr/>
        <a:lstStyle/>
        <a:p>
          <a:endParaRPr lang="en-IN"/>
        </a:p>
      </dgm:t>
    </dgm:pt>
    <dgm:pt modelId="{16B2FBD8-526A-49AB-A794-885FB1325DC8}" type="pres">
      <dgm:prSet presAssocID="{8086A49D-6792-42C9-AF89-597D81021783}" presName="Name0" presStyleCnt="0">
        <dgm:presLayoutVars>
          <dgm:dir/>
          <dgm:animLvl val="lvl"/>
          <dgm:resizeHandles/>
        </dgm:presLayoutVars>
      </dgm:prSet>
      <dgm:spPr/>
    </dgm:pt>
    <dgm:pt modelId="{B8089947-54ED-431D-A9CE-EAFC63DACB77}" type="pres">
      <dgm:prSet presAssocID="{00219EE5-AD2F-4CDF-95A4-E2BB77351F2F}" presName="linNode" presStyleCnt="0"/>
      <dgm:spPr/>
    </dgm:pt>
    <dgm:pt modelId="{9438F56F-F4C9-480B-922C-E4CAFDB841A9}" type="pres">
      <dgm:prSet presAssocID="{00219EE5-AD2F-4CDF-95A4-E2BB77351F2F}" presName="parentShp" presStyleLbl="node1" presStyleIdx="0" presStyleCnt="7" custScaleX="331640">
        <dgm:presLayoutVars>
          <dgm:bulletEnabled val="1"/>
        </dgm:presLayoutVars>
      </dgm:prSet>
      <dgm:spPr/>
    </dgm:pt>
    <dgm:pt modelId="{DFC001B2-E7F0-4929-9A92-6552EA098440}" type="pres">
      <dgm:prSet presAssocID="{00219EE5-AD2F-4CDF-95A4-E2BB77351F2F}" presName="childShp" presStyleLbl="bgAccFollowNode1" presStyleIdx="0" presStyleCnt="7">
        <dgm:presLayoutVars>
          <dgm:bulletEnabled val="1"/>
        </dgm:presLayoutVars>
      </dgm:prSet>
      <dgm:spPr/>
    </dgm:pt>
    <dgm:pt modelId="{0ADE9255-A623-4733-B8D5-FE8EB6640164}" type="pres">
      <dgm:prSet presAssocID="{B3A6189A-970F-4FF3-B5A8-6C0A9A614734}" presName="spacing" presStyleCnt="0"/>
      <dgm:spPr/>
    </dgm:pt>
    <dgm:pt modelId="{2C476D79-8D18-4E99-9256-6BCAE89CEF00}" type="pres">
      <dgm:prSet presAssocID="{93F5B86E-21C0-4671-B9F1-6CF3FF67739F}" presName="linNode" presStyleCnt="0"/>
      <dgm:spPr/>
    </dgm:pt>
    <dgm:pt modelId="{6E10A65F-5528-41EC-884A-BCE67C4D6315}" type="pres">
      <dgm:prSet presAssocID="{93F5B86E-21C0-4671-B9F1-6CF3FF67739F}" presName="parentShp" presStyleLbl="node1" presStyleIdx="1" presStyleCnt="7">
        <dgm:presLayoutVars>
          <dgm:bulletEnabled val="1"/>
        </dgm:presLayoutVars>
      </dgm:prSet>
      <dgm:spPr/>
    </dgm:pt>
    <dgm:pt modelId="{39472A24-94A4-45D1-84BF-6B6E18F000CA}" type="pres">
      <dgm:prSet presAssocID="{93F5B86E-21C0-4671-B9F1-6CF3FF67739F}" presName="childShp" presStyleLbl="bgAccFollowNode1" presStyleIdx="1" presStyleCnt="7">
        <dgm:presLayoutVars>
          <dgm:bulletEnabled val="1"/>
        </dgm:presLayoutVars>
      </dgm:prSet>
      <dgm:spPr/>
    </dgm:pt>
    <dgm:pt modelId="{AC19D20D-E8AA-4BAE-9016-E18098AFC98B}" type="pres">
      <dgm:prSet presAssocID="{731FAEDD-B387-4987-BA56-15B064E98765}" presName="spacing" presStyleCnt="0"/>
      <dgm:spPr/>
    </dgm:pt>
    <dgm:pt modelId="{E368D355-2F3F-4DB8-BA70-1317E061E76C}" type="pres">
      <dgm:prSet presAssocID="{58FF1F2C-73DD-48FF-B013-190EAD1EE714}" presName="linNode" presStyleCnt="0"/>
      <dgm:spPr/>
    </dgm:pt>
    <dgm:pt modelId="{E761317E-6CA7-44FF-BB97-6E78AEA5278B}" type="pres">
      <dgm:prSet presAssocID="{58FF1F2C-73DD-48FF-B013-190EAD1EE714}" presName="parentShp" presStyleLbl="node1" presStyleIdx="2" presStyleCnt="7">
        <dgm:presLayoutVars>
          <dgm:bulletEnabled val="1"/>
        </dgm:presLayoutVars>
      </dgm:prSet>
      <dgm:spPr/>
    </dgm:pt>
    <dgm:pt modelId="{2B448C25-A9C5-4131-9360-53E795CC73D5}" type="pres">
      <dgm:prSet presAssocID="{58FF1F2C-73DD-48FF-B013-190EAD1EE714}" presName="childShp" presStyleLbl="bgAccFollowNode1" presStyleIdx="2" presStyleCnt="7">
        <dgm:presLayoutVars>
          <dgm:bulletEnabled val="1"/>
        </dgm:presLayoutVars>
      </dgm:prSet>
      <dgm:spPr/>
    </dgm:pt>
    <dgm:pt modelId="{E14F5C06-05E4-4E31-BFE5-C0B0079D05DD}" type="pres">
      <dgm:prSet presAssocID="{72244B25-36F3-4E0B-B93D-40BE77CACE22}" presName="spacing" presStyleCnt="0"/>
      <dgm:spPr/>
    </dgm:pt>
    <dgm:pt modelId="{21070836-1786-423F-BE24-9A7E93EE1A6C}" type="pres">
      <dgm:prSet presAssocID="{299D54BD-6B00-4421-B3ED-C02B303B4864}" presName="linNode" presStyleCnt="0"/>
      <dgm:spPr/>
    </dgm:pt>
    <dgm:pt modelId="{27B05D36-B7E2-48C7-9E36-093DD4E3B4DA}" type="pres">
      <dgm:prSet presAssocID="{299D54BD-6B00-4421-B3ED-C02B303B4864}" presName="parentShp" presStyleLbl="node1" presStyleIdx="3" presStyleCnt="7">
        <dgm:presLayoutVars>
          <dgm:bulletEnabled val="1"/>
        </dgm:presLayoutVars>
      </dgm:prSet>
      <dgm:spPr/>
    </dgm:pt>
    <dgm:pt modelId="{52A7E7CD-2CD6-49AB-BB60-01DFB1AF02B5}" type="pres">
      <dgm:prSet presAssocID="{299D54BD-6B00-4421-B3ED-C02B303B4864}" presName="childShp" presStyleLbl="bgAccFollowNode1" presStyleIdx="3" presStyleCnt="7">
        <dgm:presLayoutVars>
          <dgm:bulletEnabled val="1"/>
        </dgm:presLayoutVars>
      </dgm:prSet>
      <dgm:spPr/>
    </dgm:pt>
    <dgm:pt modelId="{24CAE20A-369A-4752-BB24-27FBA701B49E}" type="pres">
      <dgm:prSet presAssocID="{49D37CF4-56E1-466A-8FBF-9AEBE7C1A2CD}" presName="spacing" presStyleCnt="0"/>
      <dgm:spPr/>
    </dgm:pt>
    <dgm:pt modelId="{4F88F569-CA47-48C0-9A38-C3D52FF95062}" type="pres">
      <dgm:prSet presAssocID="{5E345F1D-3011-4D8D-9D19-77D1D8E1849A}" presName="linNode" presStyleCnt="0"/>
      <dgm:spPr/>
    </dgm:pt>
    <dgm:pt modelId="{BBA53344-8379-4F53-B4A2-AB77DBE7F09D}" type="pres">
      <dgm:prSet presAssocID="{5E345F1D-3011-4D8D-9D19-77D1D8E1849A}" presName="parentShp" presStyleLbl="node1" presStyleIdx="4" presStyleCnt="7">
        <dgm:presLayoutVars>
          <dgm:bulletEnabled val="1"/>
        </dgm:presLayoutVars>
      </dgm:prSet>
      <dgm:spPr/>
    </dgm:pt>
    <dgm:pt modelId="{31006165-BFC9-4AF7-BBC5-CA23651BD9C4}" type="pres">
      <dgm:prSet presAssocID="{5E345F1D-3011-4D8D-9D19-77D1D8E1849A}" presName="childShp" presStyleLbl="bgAccFollowNode1" presStyleIdx="4" presStyleCnt="7">
        <dgm:presLayoutVars>
          <dgm:bulletEnabled val="1"/>
        </dgm:presLayoutVars>
      </dgm:prSet>
      <dgm:spPr/>
    </dgm:pt>
    <dgm:pt modelId="{CA605860-1125-4D0C-94BD-CD80C3AA99CE}" type="pres">
      <dgm:prSet presAssocID="{D6545941-E7E7-4D1C-846A-FB8E8E3704A9}" presName="spacing" presStyleCnt="0"/>
      <dgm:spPr/>
    </dgm:pt>
    <dgm:pt modelId="{AA3E066E-F12C-4A80-8E9D-93FBF6A87F1A}" type="pres">
      <dgm:prSet presAssocID="{84370EF1-B305-404F-BDCA-F14D2D40E328}" presName="linNode" presStyleCnt="0"/>
      <dgm:spPr/>
    </dgm:pt>
    <dgm:pt modelId="{37A3CDB9-71CE-46CF-A4DF-078E84340988}" type="pres">
      <dgm:prSet presAssocID="{84370EF1-B305-404F-BDCA-F14D2D40E328}" presName="parentShp" presStyleLbl="node1" presStyleIdx="5" presStyleCnt="7">
        <dgm:presLayoutVars>
          <dgm:bulletEnabled val="1"/>
        </dgm:presLayoutVars>
      </dgm:prSet>
      <dgm:spPr/>
    </dgm:pt>
    <dgm:pt modelId="{27EB2E1D-5CF1-4385-92DA-4227BEB03015}" type="pres">
      <dgm:prSet presAssocID="{84370EF1-B305-404F-BDCA-F14D2D40E328}" presName="childShp" presStyleLbl="bgAccFollowNode1" presStyleIdx="5" presStyleCnt="7">
        <dgm:presLayoutVars>
          <dgm:bulletEnabled val="1"/>
        </dgm:presLayoutVars>
      </dgm:prSet>
      <dgm:spPr/>
    </dgm:pt>
    <dgm:pt modelId="{FE4D5F3A-2109-4BE4-B25D-95F6B8A6C0BF}" type="pres">
      <dgm:prSet presAssocID="{C086A319-F4DB-4E7F-B3EA-C956D477AC4F}" presName="spacing" presStyleCnt="0"/>
      <dgm:spPr/>
    </dgm:pt>
    <dgm:pt modelId="{0984CAAD-0D2A-4D07-B328-1978C4860E60}" type="pres">
      <dgm:prSet presAssocID="{50623DA9-2592-47A0-ABCC-9AC6EC465BDE}" presName="linNode" presStyleCnt="0"/>
      <dgm:spPr/>
    </dgm:pt>
    <dgm:pt modelId="{DCFF7512-15FC-46E2-AE8A-49A7435C43EF}" type="pres">
      <dgm:prSet presAssocID="{50623DA9-2592-47A0-ABCC-9AC6EC465BDE}" presName="parentShp" presStyleLbl="node1" presStyleIdx="6" presStyleCnt="7">
        <dgm:presLayoutVars>
          <dgm:bulletEnabled val="1"/>
        </dgm:presLayoutVars>
      </dgm:prSet>
      <dgm:spPr/>
    </dgm:pt>
    <dgm:pt modelId="{CCB2135B-4DD6-4766-B320-2898E4920F77}" type="pres">
      <dgm:prSet presAssocID="{50623DA9-2592-47A0-ABCC-9AC6EC465BDE}" presName="childShp" presStyleLbl="bgAccFollowNode1" presStyleIdx="6" presStyleCnt="7">
        <dgm:presLayoutVars>
          <dgm:bulletEnabled val="1"/>
        </dgm:presLayoutVars>
      </dgm:prSet>
      <dgm:spPr/>
    </dgm:pt>
  </dgm:ptLst>
  <dgm:cxnLst>
    <dgm:cxn modelId="{11C9DB05-E0C6-4806-863A-A2BF0E35DFBB}" type="presOf" srcId="{84370EF1-B305-404F-BDCA-F14D2D40E328}" destId="{37A3CDB9-71CE-46CF-A4DF-078E84340988}" srcOrd="0" destOrd="0" presId="urn:microsoft.com/office/officeart/2005/8/layout/vList6"/>
    <dgm:cxn modelId="{32C0730E-6F31-45A5-9A22-7AFD8826D0B9}" srcId="{8086A49D-6792-42C9-AF89-597D81021783}" destId="{00219EE5-AD2F-4CDF-95A4-E2BB77351F2F}" srcOrd="0" destOrd="0" parTransId="{91A51751-9BFE-4A35-BE85-2CE17F73ABA4}" sibTransId="{B3A6189A-970F-4FF3-B5A8-6C0A9A614734}"/>
    <dgm:cxn modelId="{C7EAB515-1A61-42C5-A1A9-B04C733A944C}" srcId="{8086A49D-6792-42C9-AF89-597D81021783}" destId="{299D54BD-6B00-4421-B3ED-C02B303B4864}" srcOrd="3" destOrd="0" parTransId="{2B7273BD-3559-48D1-96BA-5490BA6123E9}" sibTransId="{49D37CF4-56E1-466A-8FBF-9AEBE7C1A2CD}"/>
    <dgm:cxn modelId="{AB1CA01D-3DD7-4FAC-8523-1BEFC3F3AE79}" type="presOf" srcId="{5E345F1D-3011-4D8D-9D19-77D1D8E1849A}" destId="{BBA53344-8379-4F53-B4A2-AB77DBE7F09D}" srcOrd="0" destOrd="0" presId="urn:microsoft.com/office/officeart/2005/8/layout/vList6"/>
    <dgm:cxn modelId="{2652852A-EA7B-4929-BBAE-AF4F93658FCD}" type="presOf" srcId="{50623DA9-2592-47A0-ABCC-9AC6EC465BDE}" destId="{DCFF7512-15FC-46E2-AE8A-49A7435C43EF}" srcOrd="0" destOrd="0" presId="urn:microsoft.com/office/officeart/2005/8/layout/vList6"/>
    <dgm:cxn modelId="{3E3BA330-E63F-469F-BBAC-CF25B14940C7}" type="presOf" srcId="{58FF1F2C-73DD-48FF-B013-190EAD1EE714}" destId="{E761317E-6CA7-44FF-BB97-6E78AEA5278B}" srcOrd="0" destOrd="0" presId="urn:microsoft.com/office/officeart/2005/8/layout/vList6"/>
    <dgm:cxn modelId="{F2BFC947-CA65-4D29-9CE1-9667D4F5F037}" srcId="{8086A49D-6792-42C9-AF89-597D81021783}" destId="{84370EF1-B305-404F-BDCA-F14D2D40E328}" srcOrd="5" destOrd="0" parTransId="{9725C86F-95E7-4CD6-BC79-CA0EBFD00C40}" sibTransId="{C086A319-F4DB-4E7F-B3EA-C956D477AC4F}"/>
    <dgm:cxn modelId="{EA26004C-FC6A-4B7E-B3E0-74793411DEA3}" type="presOf" srcId="{00219EE5-AD2F-4CDF-95A4-E2BB77351F2F}" destId="{9438F56F-F4C9-480B-922C-E4CAFDB841A9}" srcOrd="0" destOrd="0" presId="urn:microsoft.com/office/officeart/2005/8/layout/vList6"/>
    <dgm:cxn modelId="{7E44BF52-4070-4C1D-93AE-1C387F4AD5B8}" type="presOf" srcId="{93F5B86E-21C0-4671-B9F1-6CF3FF67739F}" destId="{6E10A65F-5528-41EC-884A-BCE67C4D6315}" srcOrd="0" destOrd="0" presId="urn:microsoft.com/office/officeart/2005/8/layout/vList6"/>
    <dgm:cxn modelId="{23D7EB79-DFC9-479A-8BE4-2114713D2830}" type="presOf" srcId="{8086A49D-6792-42C9-AF89-597D81021783}" destId="{16B2FBD8-526A-49AB-A794-885FB1325DC8}" srcOrd="0" destOrd="0" presId="urn:microsoft.com/office/officeart/2005/8/layout/vList6"/>
    <dgm:cxn modelId="{2DFB6882-322F-4C98-918D-66E7548E19C5}" srcId="{8086A49D-6792-42C9-AF89-597D81021783}" destId="{50623DA9-2592-47A0-ABCC-9AC6EC465BDE}" srcOrd="6" destOrd="0" parTransId="{CD5D063A-FFAC-4425-85EE-3D87C2B327FA}" sibTransId="{D7328AB9-3DD1-4B04-9DAD-70A03F7C95BD}"/>
    <dgm:cxn modelId="{D0620395-1379-430C-9EE3-F1C8ED326CB6}" type="presOf" srcId="{299D54BD-6B00-4421-B3ED-C02B303B4864}" destId="{27B05D36-B7E2-48C7-9E36-093DD4E3B4DA}" srcOrd="0" destOrd="0" presId="urn:microsoft.com/office/officeart/2005/8/layout/vList6"/>
    <dgm:cxn modelId="{8A79E2D0-37A0-4F73-A2DC-81BE710502BC}" srcId="{8086A49D-6792-42C9-AF89-597D81021783}" destId="{93F5B86E-21C0-4671-B9F1-6CF3FF67739F}" srcOrd="1" destOrd="0" parTransId="{324CF4C2-F862-48AC-AE40-EFA7B5D7C662}" sibTransId="{731FAEDD-B387-4987-BA56-15B064E98765}"/>
    <dgm:cxn modelId="{840497D3-FFB6-4C23-81F8-0F7D962DB7BD}" srcId="{8086A49D-6792-42C9-AF89-597D81021783}" destId="{58FF1F2C-73DD-48FF-B013-190EAD1EE714}" srcOrd="2" destOrd="0" parTransId="{E6F35E80-007A-4822-A957-F65B3DE3F2FF}" sibTransId="{72244B25-36F3-4E0B-B93D-40BE77CACE22}"/>
    <dgm:cxn modelId="{AE25C8E9-EAFB-4D6F-A9F1-A405AB108BD6}" srcId="{8086A49D-6792-42C9-AF89-597D81021783}" destId="{5E345F1D-3011-4D8D-9D19-77D1D8E1849A}" srcOrd="4" destOrd="0" parTransId="{ABE84483-F1CA-4465-9452-A47E5F882F30}" sibTransId="{D6545941-E7E7-4D1C-846A-FB8E8E3704A9}"/>
    <dgm:cxn modelId="{0D7DC3AB-A042-4B49-B0DD-A66EB233F20A}" type="presParOf" srcId="{16B2FBD8-526A-49AB-A794-885FB1325DC8}" destId="{B8089947-54ED-431D-A9CE-EAFC63DACB77}" srcOrd="0" destOrd="0" presId="urn:microsoft.com/office/officeart/2005/8/layout/vList6"/>
    <dgm:cxn modelId="{B2A48661-E4AB-4B40-BD13-927ECDEB3392}" type="presParOf" srcId="{B8089947-54ED-431D-A9CE-EAFC63DACB77}" destId="{9438F56F-F4C9-480B-922C-E4CAFDB841A9}" srcOrd="0" destOrd="0" presId="urn:microsoft.com/office/officeart/2005/8/layout/vList6"/>
    <dgm:cxn modelId="{60D67915-5E92-424D-A43C-F3B244B2BFBC}" type="presParOf" srcId="{B8089947-54ED-431D-A9CE-EAFC63DACB77}" destId="{DFC001B2-E7F0-4929-9A92-6552EA098440}" srcOrd="1" destOrd="0" presId="urn:microsoft.com/office/officeart/2005/8/layout/vList6"/>
    <dgm:cxn modelId="{4212BF43-6CE5-4503-B482-678B6A8DFCE0}" type="presParOf" srcId="{16B2FBD8-526A-49AB-A794-885FB1325DC8}" destId="{0ADE9255-A623-4733-B8D5-FE8EB6640164}" srcOrd="1" destOrd="0" presId="urn:microsoft.com/office/officeart/2005/8/layout/vList6"/>
    <dgm:cxn modelId="{70DAECB7-17DA-45F7-8BDD-AC2840B41009}" type="presParOf" srcId="{16B2FBD8-526A-49AB-A794-885FB1325DC8}" destId="{2C476D79-8D18-4E99-9256-6BCAE89CEF00}" srcOrd="2" destOrd="0" presId="urn:microsoft.com/office/officeart/2005/8/layout/vList6"/>
    <dgm:cxn modelId="{8DB69521-EFE8-49EE-BD6F-876EF577E0C2}" type="presParOf" srcId="{2C476D79-8D18-4E99-9256-6BCAE89CEF00}" destId="{6E10A65F-5528-41EC-884A-BCE67C4D6315}" srcOrd="0" destOrd="0" presId="urn:microsoft.com/office/officeart/2005/8/layout/vList6"/>
    <dgm:cxn modelId="{12B559D7-F68E-48E8-BA4F-B3228A1FA26C}" type="presParOf" srcId="{2C476D79-8D18-4E99-9256-6BCAE89CEF00}" destId="{39472A24-94A4-45D1-84BF-6B6E18F000CA}" srcOrd="1" destOrd="0" presId="urn:microsoft.com/office/officeart/2005/8/layout/vList6"/>
    <dgm:cxn modelId="{CC1CE59A-F04C-4F23-9D76-63A97701547D}" type="presParOf" srcId="{16B2FBD8-526A-49AB-A794-885FB1325DC8}" destId="{AC19D20D-E8AA-4BAE-9016-E18098AFC98B}" srcOrd="3" destOrd="0" presId="urn:microsoft.com/office/officeart/2005/8/layout/vList6"/>
    <dgm:cxn modelId="{6444B5AC-13AF-418D-8B4C-4BEDFE5DC2DB}" type="presParOf" srcId="{16B2FBD8-526A-49AB-A794-885FB1325DC8}" destId="{E368D355-2F3F-4DB8-BA70-1317E061E76C}" srcOrd="4" destOrd="0" presId="urn:microsoft.com/office/officeart/2005/8/layout/vList6"/>
    <dgm:cxn modelId="{6782AABB-2BE5-4E00-B317-883E597A779A}" type="presParOf" srcId="{E368D355-2F3F-4DB8-BA70-1317E061E76C}" destId="{E761317E-6CA7-44FF-BB97-6E78AEA5278B}" srcOrd="0" destOrd="0" presId="urn:microsoft.com/office/officeart/2005/8/layout/vList6"/>
    <dgm:cxn modelId="{3754BF34-1669-49E1-91C6-6C6975D81A88}" type="presParOf" srcId="{E368D355-2F3F-4DB8-BA70-1317E061E76C}" destId="{2B448C25-A9C5-4131-9360-53E795CC73D5}" srcOrd="1" destOrd="0" presId="urn:microsoft.com/office/officeart/2005/8/layout/vList6"/>
    <dgm:cxn modelId="{47DB0CBB-228E-4EB3-8DE9-40EA5C4A2CE3}" type="presParOf" srcId="{16B2FBD8-526A-49AB-A794-885FB1325DC8}" destId="{E14F5C06-05E4-4E31-BFE5-C0B0079D05DD}" srcOrd="5" destOrd="0" presId="urn:microsoft.com/office/officeart/2005/8/layout/vList6"/>
    <dgm:cxn modelId="{B0947626-E253-4FE1-BC45-51DD33BCC87D}" type="presParOf" srcId="{16B2FBD8-526A-49AB-A794-885FB1325DC8}" destId="{21070836-1786-423F-BE24-9A7E93EE1A6C}" srcOrd="6" destOrd="0" presId="urn:microsoft.com/office/officeart/2005/8/layout/vList6"/>
    <dgm:cxn modelId="{17739DF6-5799-4B7C-A7FF-ECF2D76D788F}" type="presParOf" srcId="{21070836-1786-423F-BE24-9A7E93EE1A6C}" destId="{27B05D36-B7E2-48C7-9E36-093DD4E3B4DA}" srcOrd="0" destOrd="0" presId="urn:microsoft.com/office/officeart/2005/8/layout/vList6"/>
    <dgm:cxn modelId="{9302B8C0-FFF2-43A6-B115-7EC5C0C15031}" type="presParOf" srcId="{21070836-1786-423F-BE24-9A7E93EE1A6C}" destId="{52A7E7CD-2CD6-49AB-BB60-01DFB1AF02B5}" srcOrd="1" destOrd="0" presId="urn:microsoft.com/office/officeart/2005/8/layout/vList6"/>
    <dgm:cxn modelId="{7CEDC010-F2E2-4424-9EE6-C13EA8028101}" type="presParOf" srcId="{16B2FBD8-526A-49AB-A794-885FB1325DC8}" destId="{24CAE20A-369A-4752-BB24-27FBA701B49E}" srcOrd="7" destOrd="0" presId="urn:microsoft.com/office/officeart/2005/8/layout/vList6"/>
    <dgm:cxn modelId="{3B08237B-42EC-4665-B9D7-27175A4663C2}" type="presParOf" srcId="{16B2FBD8-526A-49AB-A794-885FB1325DC8}" destId="{4F88F569-CA47-48C0-9A38-C3D52FF95062}" srcOrd="8" destOrd="0" presId="urn:microsoft.com/office/officeart/2005/8/layout/vList6"/>
    <dgm:cxn modelId="{B3271C4F-E851-4A01-9479-000D8C2182A6}" type="presParOf" srcId="{4F88F569-CA47-48C0-9A38-C3D52FF95062}" destId="{BBA53344-8379-4F53-B4A2-AB77DBE7F09D}" srcOrd="0" destOrd="0" presId="urn:microsoft.com/office/officeart/2005/8/layout/vList6"/>
    <dgm:cxn modelId="{90375AE7-15D0-4F98-9DEF-079CBE4B5A58}" type="presParOf" srcId="{4F88F569-CA47-48C0-9A38-C3D52FF95062}" destId="{31006165-BFC9-4AF7-BBC5-CA23651BD9C4}" srcOrd="1" destOrd="0" presId="urn:microsoft.com/office/officeart/2005/8/layout/vList6"/>
    <dgm:cxn modelId="{17131AC8-82B5-4A49-95D9-D59346D26552}" type="presParOf" srcId="{16B2FBD8-526A-49AB-A794-885FB1325DC8}" destId="{CA605860-1125-4D0C-94BD-CD80C3AA99CE}" srcOrd="9" destOrd="0" presId="urn:microsoft.com/office/officeart/2005/8/layout/vList6"/>
    <dgm:cxn modelId="{A1D1DD13-1927-4F59-B5FE-45C929BD0DA6}" type="presParOf" srcId="{16B2FBD8-526A-49AB-A794-885FB1325DC8}" destId="{AA3E066E-F12C-4A80-8E9D-93FBF6A87F1A}" srcOrd="10" destOrd="0" presId="urn:microsoft.com/office/officeart/2005/8/layout/vList6"/>
    <dgm:cxn modelId="{2F2D0991-8BB5-4A0C-A347-8E25CD94837F}" type="presParOf" srcId="{AA3E066E-F12C-4A80-8E9D-93FBF6A87F1A}" destId="{37A3CDB9-71CE-46CF-A4DF-078E84340988}" srcOrd="0" destOrd="0" presId="urn:microsoft.com/office/officeart/2005/8/layout/vList6"/>
    <dgm:cxn modelId="{B40A1943-EEE8-4F27-B457-2DAF6452922C}" type="presParOf" srcId="{AA3E066E-F12C-4A80-8E9D-93FBF6A87F1A}" destId="{27EB2E1D-5CF1-4385-92DA-4227BEB03015}" srcOrd="1" destOrd="0" presId="urn:microsoft.com/office/officeart/2005/8/layout/vList6"/>
    <dgm:cxn modelId="{CC9BB1A0-1DCB-4820-8DF9-72DD6A1A1599}" type="presParOf" srcId="{16B2FBD8-526A-49AB-A794-885FB1325DC8}" destId="{FE4D5F3A-2109-4BE4-B25D-95F6B8A6C0BF}" srcOrd="11" destOrd="0" presId="urn:microsoft.com/office/officeart/2005/8/layout/vList6"/>
    <dgm:cxn modelId="{FE14AD7C-45AA-4ED4-B850-70CB6BE23619}" type="presParOf" srcId="{16B2FBD8-526A-49AB-A794-885FB1325DC8}" destId="{0984CAAD-0D2A-4D07-B328-1978C4860E60}" srcOrd="12" destOrd="0" presId="urn:microsoft.com/office/officeart/2005/8/layout/vList6"/>
    <dgm:cxn modelId="{827C40B6-66C1-4F2A-8072-80AB46E4D479}" type="presParOf" srcId="{0984CAAD-0D2A-4D07-B328-1978C4860E60}" destId="{DCFF7512-15FC-46E2-AE8A-49A7435C43EF}" srcOrd="0" destOrd="0" presId="urn:microsoft.com/office/officeart/2005/8/layout/vList6"/>
    <dgm:cxn modelId="{43A02C9F-9DBA-4ECB-B43E-6B8454600207}" type="presParOf" srcId="{0984CAAD-0D2A-4D07-B328-1978C4860E60}" destId="{CCB2135B-4DD6-4766-B320-2898E4920F7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F7091FD-0598-42F9-A4DD-0B117CCEC3F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B1B40F-FC9E-4E6F-A118-7F368AE025D8}">
      <dgm:prSet/>
      <dgm:spPr/>
      <dgm:t>
        <a:bodyPr/>
        <a:lstStyle/>
        <a:p>
          <a:r>
            <a:rPr lang="en-US" dirty="0"/>
            <a:t>7.Advantages &amp;</a:t>
          </a:r>
        </a:p>
        <a:p>
          <a:r>
            <a:rPr lang="en-US" dirty="0"/>
            <a:t>Disadvantages</a:t>
          </a:r>
          <a:endParaRPr lang="en-IN" dirty="0"/>
        </a:p>
      </dgm:t>
    </dgm:pt>
    <dgm:pt modelId="{FDF9F5A2-12A4-410E-BD92-55264B05D111}" type="parTrans" cxnId="{B3A11E42-0AB3-4059-83DC-872AD8522CDE}">
      <dgm:prSet/>
      <dgm:spPr/>
      <dgm:t>
        <a:bodyPr/>
        <a:lstStyle/>
        <a:p>
          <a:endParaRPr lang="en-IN"/>
        </a:p>
      </dgm:t>
    </dgm:pt>
    <dgm:pt modelId="{C586D5D5-C144-43B4-9B1D-E28B9F026EDB}" type="sibTrans" cxnId="{B3A11E42-0AB3-4059-83DC-872AD8522CDE}">
      <dgm:prSet/>
      <dgm:spPr/>
      <dgm:t>
        <a:bodyPr/>
        <a:lstStyle/>
        <a:p>
          <a:endParaRPr lang="en-IN"/>
        </a:p>
      </dgm:t>
    </dgm:pt>
    <dgm:pt modelId="{36B25FC3-3847-4B0F-8FFC-151FA8FF11BA}" type="pres">
      <dgm:prSet presAssocID="{1F7091FD-0598-42F9-A4DD-0B117CCEC3F5}" presName="linearFlow" presStyleCnt="0">
        <dgm:presLayoutVars>
          <dgm:dir/>
          <dgm:resizeHandles val="exact"/>
        </dgm:presLayoutVars>
      </dgm:prSet>
      <dgm:spPr/>
    </dgm:pt>
    <dgm:pt modelId="{69AA351B-9F30-4E32-A69C-D165B6055218}" type="pres">
      <dgm:prSet presAssocID="{36B1B40F-FC9E-4E6F-A118-7F368AE025D8}" presName="composite" presStyleCnt="0"/>
      <dgm:spPr/>
    </dgm:pt>
    <dgm:pt modelId="{D5C934DC-2082-4B68-9B6A-360BA5862C1A}" type="pres">
      <dgm:prSet presAssocID="{36B1B40F-FC9E-4E6F-A118-7F368AE025D8}" presName="imgShp" presStyleLbl="fgImgPlace1" presStyleIdx="0" presStyleCnt="1" custLinFactNeighborX="-802" custLinFactNeighborY="-1204"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BF59432E-1584-4F4A-B8DA-1A5D09B6BEB8}" type="pres">
      <dgm:prSet presAssocID="{36B1B40F-FC9E-4E6F-A118-7F368AE025D8}" presName="txShp" presStyleLbl="node1" presStyleIdx="0" presStyleCnt="1">
        <dgm:presLayoutVars>
          <dgm:bulletEnabled val="1"/>
        </dgm:presLayoutVars>
      </dgm:prSet>
      <dgm:spPr/>
    </dgm:pt>
  </dgm:ptLst>
  <dgm:cxnLst>
    <dgm:cxn modelId="{B3A11E42-0AB3-4059-83DC-872AD8522CDE}" srcId="{1F7091FD-0598-42F9-A4DD-0B117CCEC3F5}" destId="{36B1B40F-FC9E-4E6F-A118-7F368AE025D8}" srcOrd="0" destOrd="0" parTransId="{FDF9F5A2-12A4-410E-BD92-55264B05D111}" sibTransId="{C586D5D5-C144-43B4-9B1D-E28B9F026EDB}"/>
    <dgm:cxn modelId="{3BB41D96-CD36-4894-9DB2-1B46327F4999}" type="presOf" srcId="{36B1B40F-FC9E-4E6F-A118-7F368AE025D8}" destId="{BF59432E-1584-4F4A-B8DA-1A5D09B6BEB8}" srcOrd="0" destOrd="0" presId="urn:microsoft.com/office/officeart/2005/8/layout/vList3"/>
    <dgm:cxn modelId="{510618CA-953B-4C42-853B-AE8E8D2FD85C}" type="presOf" srcId="{1F7091FD-0598-42F9-A4DD-0B117CCEC3F5}" destId="{36B25FC3-3847-4B0F-8FFC-151FA8FF11BA}" srcOrd="0" destOrd="0" presId="urn:microsoft.com/office/officeart/2005/8/layout/vList3"/>
    <dgm:cxn modelId="{7165F849-A5F6-4BD1-9C07-54460DFA6655}" type="presParOf" srcId="{36B25FC3-3847-4B0F-8FFC-151FA8FF11BA}" destId="{69AA351B-9F30-4E32-A69C-D165B6055218}" srcOrd="0" destOrd="0" presId="urn:microsoft.com/office/officeart/2005/8/layout/vList3"/>
    <dgm:cxn modelId="{7448CA71-046F-4678-9D18-F49812D9F42D}" type="presParOf" srcId="{69AA351B-9F30-4E32-A69C-D165B6055218}" destId="{D5C934DC-2082-4B68-9B6A-360BA5862C1A}" srcOrd="0" destOrd="0" presId="urn:microsoft.com/office/officeart/2005/8/layout/vList3"/>
    <dgm:cxn modelId="{22C1B8DE-4C5F-4A61-A8D0-7E7099AE0B40}" type="presParOf" srcId="{69AA351B-9F30-4E32-A69C-D165B6055218}" destId="{BF59432E-1584-4F4A-B8DA-1A5D09B6BE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497F8EDF-AE5A-4BBA-8E08-3C747FD86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D492B66-CFF2-43F1-AAEB-BA82DA4D4C36}">
      <dgm:prSet/>
      <dgm:spPr/>
      <dgm:t>
        <a:bodyPr/>
        <a:lstStyle/>
        <a:p>
          <a:r>
            <a:rPr lang="en-US" dirty="0"/>
            <a:t>Advantages</a:t>
          </a:r>
          <a:endParaRPr lang="en-IN" dirty="0"/>
        </a:p>
      </dgm:t>
    </dgm:pt>
    <dgm:pt modelId="{52172311-F69A-48CF-B474-145C390CBFEA}" type="parTrans" cxnId="{611A776A-E0D9-43D1-BCE5-FB034A4B1B63}">
      <dgm:prSet/>
      <dgm:spPr/>
      <dgm:t>
        <a:bodyPr/>
        <a:lstStyle/>
        <a:p>
          <a:endParaRPr lang="en-IN"/>
        </a:p>
      </dgm:t>
    </dgm:pt>
    <dgm:pt modelId="{2CD9F782-809D-49E4-A595-6597937708C6}" type="sibTrans" cxnId="{611A776A-E0D9-43D1-BCE5-FB034A4B1B63}">
      <dgm:prSet/>
      <dgm:spPr/>
      <dgm:t>
        <a:bodyPr/>
        <a:lstStyle/>
        <a:p>
          <a:endParaRPr lang="en-IN"/>
        </a:p>
      </dgm:t>
    </dgm:pt>
    <dgm:pt modelId="{309AFDBD-E4FB-4A11-91B0-6A380BD1D5FF}">
      <dgm:prSet/>
      <dgm:spPr/>
      <dgm:t>
        <a:bodyPr/>
        <a:lstStyle/>
        <a:p>
          <a:r>
            <a:rPr lang="en-IN" b="1" dirty="0"/>
            <a:t>1.Convenience</a:t>
          </a:r>
          <a:endParaRPr lang="en-IN" dirty="0"/>
        </a:p>
      </dgm:t>
    </dgm:pt>
    <dgm:pt modelId="{424CEB68-6ED5-4BEE-A406-C3F22B470EBC}" type="parTrans" cxnId="{14DFE57B-26D2-42E9-A322-CCC47F8E69A1}">
      <dgm:prSet/>
      <dgm:spPr/>
      <dgm:t>
        <a:bodyPr/>
        <a:lstStyle/>
        <a:p>
          <a:endParaRPr lang="en-IN"/>
        </a:p>
      </dgm:t>
    </dgm:pt>
    <dgm:pt modelId="{224F458E-78C1-46FE-9DDA-7FB72BAA1DA8}" type="sibTrans" cxnId="{14DFE57B-26D2-42E9-A322-CCC47F8E69A1}">
      <dgm:prSet/>
      <dgm:spPr/>
      <dgm:t>
        <a:bodyPr/>
        <a:lstStyle/>
        <a:p>
          <a:endParaRPr lang="en-IN"/>
        </a:p>
      </dgm:t>
    </dgm:pt>
    <dgm:pt modelId="{0D00D75B-5722-4B87-B582-7E34E3EBFD40}">
      <dgm:prSet/>
      <dgm:spPr/>
      <dgm:t>
        <a:bodyPr/>
        <a:lstStyle/>
        <a:p>
          <a:r>
            <a:rPr lang="en-IN" b="1" dirty="0"/>
            <a:t>2. Hands-Free Operation</a:t>
          </a:r>
          <a:endParaRPr lang="en-IN" dirty="0"/>
        </a:p>
      </dgm:t>
    </dgm:pt>
    <dgm:pt modelId="{1341BB17-E795-4C7D-97FC-3B9ADC677AC4}" type="parTrans" cxnId="{9AEF2B07-3897-4C5E-8C6E-63B35EBFC692}">
      <dgm:prSet/>
      <dgm:spPr/>
      <dgm:t>
        <a:bodyPr/>
        <a:lstStyle/>
        <a:p>
          <a:endParaRPr lang="en-IN"/>
        </a:p>
      </dgm:t>
    </dgm:pt>
    <dgm:pt modelId="{8FAC1E62-BBF6-490B-9938-5FE160144879}" type="sibTrans" cxnId="{9AEF2B07-3897-4C5E-8C6E-63B35EBFC692}">
      <dgm:prSet/>
      <dgm:spPr/>
      <dgm:t>
        <a:bodyPr/>
        <a:lstStyle/>
        <a:p>
          <a:endParaRPr lang="en-IN"/>
        </a:p>
      </dgm:t>
    </dgm:pt>
    <dgm:pt modelId="{A90F0F3E-924B-409B-812B-953350A5CE3F}">
      <dgm:prSet/>
      <dgm:spPr/>
      <dgm:t>
        <a:bodyPr/>
        <a:lstStyle/>
        <a:p>
          <a:r>
            <a:rPr lang="en-IN" b="1" dirty="0"/>
            <a:t>3. Health Monitoring</a:t>
          </a:r>
          <a:endParaRPr lang="en-IN" dirty="0"/>
        </a:p>
      </dgm:t>
    </dgm:pt>
    <dgm:pt modelId="{DE8DB73E-73FE-44E5-94AF-76CA5ACD6100}" type="parTrans" cxnId="{B6A10222-A31F-40B7-9070-33F8FADCB3F3}">
      <dgm:prSet/>
      <dgm:spPr/>
      <dgm:t>
        <a:bodyPr/>
        <a:lstStyle/>
        <a:p>
          <a:endParaRPr lang="en-IN"/>
        </a:p>
      </dgm:t>
    </dgm:pt>
    <dgm:pt modelId="{B08033B9-AA84-48EE-B65B-D897073FEDE8}" type="sibTrans" cxnId="{B6A10222-A31F-40B7-9070-33F8FADCB3F3}">
      <dgm:prSet/>
      <dgm:spPr/>
      <dgm:t>
        <a:bodyPr/>
        <a:lstStyle/>
        <a:p>
          <a:endParaRPr lang="en-IN"/>
        </a:p>
      </dgm:t>
    </dgm:pt>
    <dgm:pt modelId="{CDC8B274-BA09-4473-8D25-AECE0FD7E018}">
      <dgm:prSet/>
      <dgm:spPr/>
      <dgm:t>
        <a:bodyPr/>
        <a:lstStyle/>
        <a:p>
          <a:r>
            <a:rPr lang="en-IN" b="1" dirty="0"/>
            <a:t>4. Real-Time Notifications</a:t>
          </a:r>
          <a:endParaRPr lang="en-IN" dirty="0"/>
        </a:p>
      </dgm:t>
    </dgm:pt>
    <dgm:pt modelId="{7DD81914-95AE-4682-88EA-4CAFCD28218D}" type="parTrans" cxnId="{81F2CDDB-82D7-49B2-A27E-2DAB42F97678}">
      <dgm:prSet/>
      <dgm:spPr/>
      <dgm:t>
        <a:bodyPr/>
        <a:lstStyle/>
        <a:p>
          <a:endParaRPr lang="en-IN"/>
        </a:p>
      </dgm:t>
    </dgm:pt>
    <dgm:pt modelId="{88728EB4-9FA2-45AD-9B19-9F6EB8492716}" type="sibTrans" cxnId="{81F2CDDB-82D7-49B2-A27E-2DAB42F97678}">
      <dgm:prSet/>
      <dgm:spPr/>
      <dgm:t>
        <a:bodyPr/>
        <a:lstStyle/>
        <a:p>
          <a:endParaRPr lang="en-IN"/>
        </a:p>
      </dgm:t>
    </dgm:pt>
    <dgm:pt modelId="{21BDDC84-8182-4AB5-AFEB-D654CADBFE86}">
      <dgm:prSet/>
      <dgm:spPr/>
      <dgm:t>
        <a:bodyPr/>
        <a:lstStyle/>
        <a:p>
          <a:r>
            <a:rPr lang="en-IN" b="1" dirty="0"/>
            <a:t>5. Enhanced Mobility</a:t>
          </a:r>
          <a:endParaRPr lang="en-IN" dirty="0"/>
        </a:p>
      </dgm:t>
    </dgm:pt>
    <dgm:pt modelId="{9D942018-4266-4EF6-981C-C7BCB59618E0}" type="parTrans" cxnId="{54540983-9C1A-4D2D-A561-10C7E61723BA}">
      <dgm:prSet/>
      <dgm:spPr/>
      <dgm:t>
        <a:bodyPr/>
        <a:lstStyle/>
        <a:p>
          <a:endParaRPr lang="en-IN"/>
        </a:p>
      </dgm:t>
    </dgm:pt>
    <dgm:pt modelId="{A3306712-A588-47E7-B310-9779CF2268D4}" type="sibTrans" cxnId="{54540983-9C1A-4D2D-A561-10C7E61723BA}">
      <dgm:prSet/>
      <dgm:spPr/>
      <dgm:t>
        <a:bodyPr/>
        <a:lstStyle/>
        <a:p>
          <a:endParaRPr lang="en-IN"/>
        </a:p>
      </dgm:t>
    </dgm:pt>
    <dgm:pt modelId="{18430047-6C11-4C85-A268-156BE35D2E4E}">
      <dgm:prSet/>
      <dgm:spPr/>
      <dgm:t>
        <a:bodyPr/>
        <a:lstStyle/>
        <a:p>
          <a:r>
            <a:rPr lang="en-IN" b="1" dirty="0"/>
            <a:t>6. Personalization</a:t>
          </a:r>
          <a:endParaRPr lang="en-IN" dirty="0"/>
        </a:p>
      </dgm:t>
    </dgm:pt>
    <dgm:pt modelId="{2926F6E4-EDD6-495D-A4A8-41E385074752}" type="parTrans" cxnId="{4E32C526-B268-4F2E-BCC6-13AE2EBAF4A1}">
      <dgm:prSet/>
      <dgm:spPr/>
      <dgm:t>
        <a:bodyPr/>
        <a:lstStyle/>
        <a:p>
          <a:endParaRPr lang="en-IN"/>
        </a:p>
      </dgm:t>
    </dgm:pt>
    <dgm:pt modelId="{15E84827-94DE-49D3-8254-440465B09EC7}" type="sibTrans" cxnId="{4E32C526-B268-4F2E-BCC6-13AE2EBAF4A1}">
      <dgm:prSet/>
      <dgm:spPr/>
      <dgm:t>
        <a:bodyPr/>
        <a:lstStyle/>
        <a:p>
          <a:endParaRPr lang="en-IN"/>
        </a:p>
      </dgm:t>
    </dgm:pt>
    <dgm:pt modelId="{57E256D0-7E18-4ACF-ACA9-F055D537E906}">
      <dgm:prSet/>
      <dgm:spPr/>
      <dgm:t>
        <a:bodyPr/>
        <a:lstStyle/>
        <a:p>
          <a:endParaRPr lang="en-IN" dirty="0"/>
        </a:p>
      </dgm:t>
    </dgm:pt>
    <dgm:pt modelId="{688B85BF-C43C-4AAE-9363-32B7FB160861}" type="parTrans" cxnId="{0A76C20E-69CB-4467-A3B3-5DD7B3C99BFB}">
      <dgm:prSet/>
      <dgm:spPr/>
      <dgm:t>
        <a:bodyPr/>
        <a:lstStyle/>
        <a:p>
          <a:endParaRPr lang="en-IN"/>
        </a:p>
      </dgm:t>
    </dgm:pt>
    <dgm:pt modelId="{1C94413E-2A4A-4E91-BB34-51CBAB6F9068}" type="sibTrans" cxnId="{0A76C20E-69CB-4467-A3B3-5DD7B3C99BFB}">
      <dgm:prSet/>
      <dgm:spPr/>
      <dgm:t>
        <a:bodyPr/>
        <a:lstStyle/>
        <a:p>
          <a:endParaRPr lang="en-IN"/>
        </a:p>
      </dgm:t>
    </dgm:pt>
    <dgm:pt modelId="{2E2A3FEF-16A4-4635-AA3D-913DAD06FCE9}" type="pres">
      <dgm:prSet presAssocID="{497F8EDF-AE5A-4BBA-8E08-3C747FD86546}" presName="Name0" presStyleCnt="0">
        <dgm:presLayoutVars>
          <dgm:chMax val="7"/>
          <dgm:chPref val="7"/>
          <dgm:dir/>
        </dgm:presLayoutVars>
      </dgm:prSet>
      <dgm:spPr/>
    </dgm:pt>
    <dgm:pt modelId="{396B3EB8-2ED6-443B-93B4-4B596772FF1B}" type="pres">
      <dgm:prSet presAssocID="{497F8EDF-AE5A-4BBA-8E08-3C747FD86546}" presName="Name1" presStyleCnt="0"/>
      <dgm:spPr/>
    </dgm:pt>
    <dgm:pt modelId="{B62013BC-5C07-4962-A36A-B0D48921047A}" type="pres">
      <dgm:prSet presAssocID="{497F8EDF-AE5A-4BBA-8E08-3C747FD86546}" presName="cycle" presStyleCnt="0"/>
      <dgm:spPr/>
    </dgm:pt>
    <dgm:pt modelId="{70368FF2-F2CF-41B9-8F77-FDBA4CA69304}" type="pres">
      <dgm:prSet presAssocID="{497F8EDF-AE5A-4BBA-8E08-3C747FD86546}" presName="srcNode" presStyleLbl="node1" presStyleIdx="0" presStyleCnt="7"/>
      <dgm:spPr/>
    </dgm:pt>
    <dgm:pt modelId="{67513363-5848-4D69-A3EF-D9C61CB416F8}" type="pres">
      <dgm:prSet presAssocID="{497F8EDF-AE5A-4BBA-8E08-3C747FD86546}" presName="conn" presStyleLbl="parChTrans1D2" presStyleIdx="0" presStyleCnt="1"/>
      <dgm:spPr/>
    </dgm:pt>
    <dgm:pt modelId="{3066E3FD-4544-4405-825E-9DFBE0FA6242}" type="pres">
      <dgm:prSet presAssocID="{497F8EDF-AE5A-4BBA-8E08-3C747FD86546}" presName="extraNode" presStyleLbl="node1" presStyleIdx="0" presStyleCnt="7"/>
      <dgm:spPr/>
    </dgm:pt>
    <dgm:pt modelId="{BA80BF6B-74D0-41E3-BA88-E6647DE0409D}" type="pres">
      <dgm:prSet presAssocID="{497F8EDF-AE5A-4BBA-8E08-3C747FD86546}" presName="dstNode" presStyleLbl="node1" presStyleIdx="0" presStyleCnt="7"/>
      <dgm:spPr/>
    </dgm:pt>
    <dgm:pt modelId="{FA1C1BEA-D84B-4516-9969-8C75906C692C}" type="pres">
      <dgm:prSet presAssocID="{4D492B66-CFF2-43F1-AAEB-BA82DA4D4C36}" presName="text_1" presStyleLbl="node1" presStyleIdx="0" presStyleCnt="7">
        <dgm:presLayoutVars>
          <dgm:bulletEnabled val="1"/>
        </dgm:presLayoutVars>
      </dgm:prSet>
      <dgm:spPr/>
    </dgm:pt>
    <dgm:pt modelId="{E9E3E1E6-9EE6-49FE-B2FC-5407727BF2E8}" type="pres">
      <dgm:prSet presAssocID="{4D492B66-CFF2-43F1-AAEB-BA82DA4D4C36}" presName="accent_1" presStyleCnt="0"/>
      <dgm:spPr/>
    </dgm:pt>
    <dgm:pt modelId="{1AA88C7F-50B1-453D-865D-C5EBC2C663A1}" type="pres">
      <dgm:prSet presAssocID="{4D492B66-CFF2-43F1-AAEB-BA82DA4D4C36}" presName="accentRepeatNode" presStyleLbl="solidFgAcc1" presStyleIdx="0" presStyleCnt="7"/>
      <dgm:spPr/>
    </dgm:pt>
    <dgm:pt modelId="{9174DF00-4B3C-4C2E-8912-28A5E1976B94}" type="pres">
      <dgm:prSet presAssocID="{309AFDBD-E4FB-4A11-91B0-6A380BD1D5FF}" presName="text_2" presStyleLbl="node1" presStyleIdx="1" presStyleCnt="7">
        <dgm:presLayoutVars>
          <dgm:bulletEnabled val="1"/>
        </dgm:presLayoutVars>
      </dgm:prSet>
      <dgm:spPr/>
    </dgm:pt>
    <dgm:pt modelId="{1FA092D7-46A8-405B-8E87-D72C85BE6DDB}" type="pres">
      <dgm:prSet presAssocID="{309AFDBD-E4FB-4A11-91B0-6A380BD1D5FF}" presName="accent_2" presStyleCnt="0"/>
      <dgm:spPr/>
    </dgm:pt>
    <dgm:pt modelId="{A065E679-3855-4E13-88E2-5E747B6D193D}" type="pres">
      <dgm:prSet presAssocID="{309AFDBD-E4FB-4A11-91B0-6A380BD1D5FF}" presName="accentRepeatNode" presStyleLbl="solidFgAcc1" presStyleIdx="1" presStyleCnt="7"/>
      <dgm:spPr/>
    </dgm:pt>
    <dgm:pt modelId="{CAD1A219-9C5B-4C8A-987B-80BAA8F1E28F}" type="pres">
      <dgm:prSet presAssocID="{0D00D75B-5722-4B87-B582-7E34E3EBFD40}" presName="text_3" presStyleLbl="node1" presStyleIdx="2" presStyleCnt="7">
        <dgm:presLayoutVars>
          <dgm:bulletEnabled val="1"/>
        </dgm:presLayoutVars>
      </dgm:prSet>
      <dgm:spPr/>
    </dgm:pt>
    <dgm:pt modelId="{2B1506D0-7B60-4FD9-93E8-01905BEFF464}" type="pres">
      <dgm:prSet presAssocID="{0D00D75B-5722-4B87-B582-7E34E3EBFD40}" presName="accent_3" presStyleCnt="0"/>
      <dgm:spPr/>
    </dgm:pt>
    <dgm:pt modelId="{F38C5A5B-C9DF-438F-A8E6-CFC1DFCC0EBC}" type="pres">
      <dgm:prSet presAssocID="{0D00D75B-5722-4B87-B582-7E34E3EBFD40}" presName="accentRepeatNode" presStyleLbl="solidFgAcc1" presStyleIdx="2" presStyleCnt="7"/>
      <dgm:spPr/>
    </dgm:pt>
    <dgm:pt modelId="{27DE6C35-82AF-4007-BAED-A3C77718FEFC}" type="pres">
      <dgm:prSet presAssocID="{A90F0F3E-924B-409B-812B-953350A5CE3F}" presName="text_4" presStyleLbl="node1" presStyleIdx="3" presStyleCnt="7">
        <dgm:presLayoutVars>
          <dgm:bulletEnabled val="1"/>
        </dgm:presLayoutVars>
      </dgm:prSet>
      <dgm:spPr/>
    </dgm:pt>
    <dgm:pt modelId="{967EBC64-22A5-4670-BFA6-1045F8BF9F40}" type="pres">
      <dgm:prSet presAssocID="{A90F0F3E-924B-409B-812B-953350A5CE3F}" presName="accent_4" presStyleCnt="0"/>
      <dgm:spPr/>
    </dgm:pt>
    <dgm:pt modelId="{9816E7A7-7623-465B-A512-BB1B38D28B9A}" type="pres">
      <dgm:prSet presAssocID="{A90F0F3E-924B-409B-812B-953350A5CE3F}" presName="accentRepeatNode" presStyleLbl="solidFgAcc1" presStyleIdx="3" presStyleCnt="7"/>
      <dgm:spPr/>
    </dgm:pt>
    <dgm:pt modelId="{CCD2700B-C550-4FBB-984F-B501D437A34F}" type="pres">
      <dgm:prSet presAssocID="{CDC8B274-BA09-4473-8D25-AECE0FD7E018}" presName="text_5" presStyleLbl="node1" presStyleIdx="4" presStyleCnt="7">
        <dgm:presLayoutVars>
          <dgm:bulletEnabled val="1"/>
        </dgm:presLayoutVars>
      </dgm:prSet>
      <dgm:spPr/>
    </dgm:pt>
    <dgm:pt modelId="{CA26E2F0-AE26-453C-9D1F-E15350DF339C}" type="pres">
      <dgm:prSet presAssocID="{CDC8B274-BA09-4473-8D25-AECE0FD7E018}" presName="accent_5" presStyleCnt="0"/>
      <dgm:spPr/>
    </dgm:pt>
    <dgm:pt modelId="{240E874F-78E9-4E38-A8FD-D71C5A15999D}" type="pres">
      <dgm:prSet presAssocID="{CDC8B274-BA09-4473-8D25-AECE0FD7E018}" presName="accentRepeatNode" presStyleLbl="solidFgAcc1" presStyleIdx="4" presStyleCnt="7"/>
      <dgm:spPr/>
    </dgm:pt>
    <dgm:pt modelId="{7BD3DAA5-451D-4903-80A3-05C661F2CD09}" type="pres">
      <dgm:prSet presAssocID="{21BDDC84-8182-4AB5-AFEB-D654CADBFE86}" presName="text_6" presStyleLbl="node1" presStyleIdx="5" presStyleCnt="7">
        <dgm:presLayoutVars>
          <dgm:bulletEnabled val="1"/>
        </dgm:presLayoutVars>
      </dgm:prSet>
      <dgm:spPr/>
    </dgm:pt>
    <dgm:pt modelId="{4FF9313C-AB85-4B86-AEFB-050CCF6396E9}" type="pres">
      <dgm:prSet presAssocID="{21BDDC84-8182-4AB5-AFEB-D654CADBFE86}" presName="accent_6" presStyleCnt="0"/>
      <dgm:spPr/>
    </dgm:pt>
    <dgm:pt modelId="{1472A30F-55E4-46DB-8E88-DFFE982F41C3}" type="pres">
      <dgm:prSet presAssocID="{21BDDC84-8182-4AB5-AFEB-D654CADBFE86}" presName="accentRepeatNode" presStyleLbl="solidFgAcc1" presStyleIdx="5" presStyleCnt="7"/>
      <dgm:spPr/>
    </dgm:pt>
    <dgm:pt modelId="{EC2D68DB-114E-4129-901B-AA99ACE6D32E}" type="pres">
      <dgm:prSet presAssocID="{18430047-6C11-4C85-A268-156BE35D2E4E}" presName="text_7" presStyleLbl="node1" presStyleIdx="6" presStyleCnt="7">
        <dgm:presLayoutVars>
          <dgm:bulletEnabled val="1"/>
        </dgm:presLayoutVars>
      </dgm:prSet>
      <dgm:spPr/>
    </dgm:pt>
    <dgm:pt modelId="{9F50E4C8-E697-409B-B063-89B0C07483F6}" type="pres">
      <dgm:prSet presAssocID="{18430047-6C11-4C85-A268-156BE35D2E4E}" presName="accent_7" presStyleCnt="0"/>
      <dgm:spPr/>
    </dgm:pt>
    <dgm:pt modelId="{787F7281-1A85-403A-A572-B78BF11C7E57}" type="pres">
      <dgm:prSet presAssocID="{18430047-6C11-4C85-A268-156BE35D2E4E}" presName="accentRepeatNode" presStyleLbl="solidFgAcc1" presStyleIdx="6" presStyleCnt="7"/>
      <dgm:spPr/>
    </dgm:pt>
  </dgm:ptLst>
  <dgm:cxnLst>
    <dgm:cxn modelId="{9AEF2B07-3897-4C5E-8C6E-63B35EBFC692}" srcId="{497F8EDF-AE5A-4BBA-8E08-3C747FD86546}" destId="{0D00D75B-5722-4B87-B582-7E34E3EBFD40}" srcOrd="2" destOrd="0" parTransId="{1341BB17-E795-4C7D-97FC-3B9ADC677AC4}" sibTransId="{8FAC1E62-BBF6-490B-9938-5FE160144879}"/>
    <dgm:cxn modelId="{0A76C20E-69CB-4467-A3B3-5DD7B3C99BFB}" srcId="{497F8EDF-AE5A-4BBA-8E08-3C747FD86546}" destId="{57E256D0-7E18-4ACF-ACA9-F055D537E906}" srcOrd="7" destOrd="0" parTransId="{688B85BF-C43C-4AAE-9363-32B7FB160861}" sibTransId="{1C94413E-2A4A-4E91-BB34-51CBAB6F9068}"/>
    <dgm:cxn modelId="{B6A10222-A31F-40B7-9070-33F8FADCB3F3}" srcId="{497F8EDF-AE5A-4BBA-8E08-3C747FD86546}" destId="{A90F0F3E-924B-409B-812B-953350A5CE3F}" srcOrd="3" destOrd="0" parTransId="{DE8DB73E-73FE-44E5-94AF-76CA5ACD6100}" sibTransId="{B08033B9-AA84-48EE-B65B-D897073FEDE8}"/>
    <dgm:cxn modelId="{4E32C526-B268-4F2E-BCC6-13AE2EBAF4A1}" srcId="{497F8EDF-AE5A-4BBA-8E08-3C747FD86546}" destId="{18430047-6C11-4C85-A268-156BE35D2E4E}" srcOrd="6" destOrd="0" parTransId="{2926F6E4-EDD6-495D-A4A8-41E385074752}" sibTransId="{15E84827-94DE-49D3-8254-440465B09EC7}"/>
    <dgm:cxn modelId="{03ED9D3A-42E9-46FA-902E-22FACBF0C659}" type="presOf" srcId="{18430047-6C11-4C85-A268-156BE35D2E4E}" destId="{EC2D68DB-114E-4129-901B-AA99ACE6D32E}" srcOrd="0" destOrd="0" presId="urn:microsoft.com/office/officeart/2008/layout/VerticalCurvedList"/>
    <dgm:cxn modelId="{611A776A-E0D9-43D1-BCE5-FB034A4B1B63}" srcId="{497F8EDF-AE5A-4BBA-8E08-3C747FD86546}" destId="{4D492B66-CFF2-43F1-AAEB-BA82DA4D4C36}" srcOrd="0" destOrd="0" parTransId="{52172311-F69A-48CF-B474-145C390CBFEA}" sibTransId="{2CD9F782-809D-49E4-A595-6597937708C6}"/>
    <dgm:cxn modelId="{0DA15672-FDCB-4BCE-888F-FCBBBDB28D41}" type="presOf" srcId="{21BDDC84-8182-4AB5-AFEB-D654CADBFE86}" destId="{7BD3DAA5-451D-4903-80A3-05C661F2CD09}" srcOrd="0" destOrd="0" presId="urn:microsoft.com/office/officeart/2008/layout/VerticalCurvedList"/>
    <dgm:cxn modelId="{D0422756-A27D-49F8-8636-8D2A96AA404F}" type="presOf" srcId="{497F8EDF-AE5A-4BBA-8E08-3C747FD86546}" destId="{2E2A3FEF-16A4-4635-AA3D-913DAD06FCE9}" srcOrd="0" destOrd="0" presId="urn:microsoft.com/office/officeart/2008/layout/VerticalCurvedList"/>
    <dgm:cxn modelId="{14DFE57B-26D2-42E9-A322-CCC47F8E69A1}" srcId="{497F8EDF-AE5A-4BBA-8E08-3C747FD86546}" destId="{309AFDBD-E4FB-4A11-91B0-6A380BD1D5FF}" srcOrd="1" destOrd="0" parTransId="{424CEB68-6ED5-4BEE-A406-C3F22B470EBC}" sibTransId="{224F458E-78C1-46FE-9DDA-7FB72BAA1DA8}"/>
    <dgm:cxn modelId="{54540983-9C1A-4D2D-A561-10C7E61723BA}" srcId="{497F8EDF-AE5A-4BBA-8E08-3C747FD86546}" destId="{21BDDC84-8182-4AB5-AFEB-D654CADBFE86}" srcOrd="5" destOrd="0" parTransId="{9D942018-4266-4EF6-981C-C7BCB59618E0}" sibTransId="{A3306712-A588-47E7-B310-9779CF2268D4}"/>
    <dgm:cxn modelId="{8F765884-6B2D-4417-ABCF-16619F32ABEB}" type="presOf" srcId="{A90F0F3E-924B-409B-812B-953350A5CE3F}" destId="{27DE6C35-82AF-4007-BAED-A3C77718FEFC}" srcOrd="0" destOrd="0" presId="urn:microsoft.com/office/officeart/2008/layout/VerticalCurvedList"/>
    <dgm:cxn modelId="{BE634698-956C-4D2F-B01A-F4F35C28E64B}" type="presOf" srcId="{2CD9F782-809D-49E4-A595-6597937708C6}" destId="{67513363-5848-4D69-A3EF-D9C61CB416F8}" srcOrd="0" destOrd="0" presId="urn:microsoft.com/office/officeart/2008/layout/VerticalCurvedList"/>
    <dgm:cxn modelId="{666889A9-F340-4445-9CE7-C0B4C3A18941}" type="presOf" srcId="{CDC8B274-BA09-4473-8D25-AECE0FD7E018}" destId="{CCD2700B-C550-4FBB-984F-B501D437A34F}" srcOrd="0" destOrd="0" presId="urn:microsoft.com/office/officeart/2008/layout/VerticalCurvedList"/>
    <dgm:cxn modelId="{86E8BEAF-B4D3-44AB-8B71-80F59E7A7B91}" type="presOf" srcId="{0D00D75B-5722-4B87-B582-7E34E3EBFD40}" destId="{CAD1A219-9C5B-4C8A-987B-80BAA8F1E28F}" srcOrd="0" destOrd="0" presId="urn:microsoft.com/office/officeart/2008/layout/VerticalCurvedList"/>
    <dgm:cxn modelId="{81F2CDDB-82D7-49B2-A27E-2DAB42F97678}" srcId="{497F8EDF-AE5A-4BBA-8E08-3C747FD86546}" destId="{CDC8B274-BA09-4473-8D25-AECE0FD7E018}" srcOrd="4" destOrd="0" parTransId="{7DD81914-95AE-4682-88EA-4CAFCD28218D}" sibTransId="{88728EB4-9FA2-45AD-9B19-9F6EB8492716}"/>
    <dgm:cxn modelId="{2684D6DF-C0A9-4B0C-83E8-85785D0D5F9C}" type="presOf" srcId="{309AFDBD-E4FB-4A11-91B0-6A380BD1D5FF}" destId="{9174DF00-4B3C-4C2E-8912-28A5E1976B94}" srcOrd="0" destOrd="0" presId="urn:microsoft.com/office/officeart/2008/layout/VerticalCurvedList"/>
    <dgm:cxn modelId="{4F054EF7-9B9C-483E-B387-783CD35877E9}" type="presOf" srcId="{4D492B66-CFF2-43F1-AAEB-BA82DA4D4C36}" destId="{FA1C1BEA-D84B-4516-9969-8C75906C692C}" srcOrd="0" destOrd="0" presId="urn:microsoft.com/office/officeart/2008/layout/VerticalCurvedList"/>
    <dgm:cxn modelId="{729CC7DF-3010-4099-B414-6A6FC5D7F306}" type="presParOf" srcId="{2E2A3FEF-16A4-4635-AA3D-913DAD06FCE9}" destId="{396B3EB8-2ED6-443B-93B4-4B596772FF1B}" srcOrd="0" destOrd="0" presId="urn:microsoft.com/office/officeart/2008/layout/VerticalCurvedList"/>
    <dgm:cxn modelId="{8327E1E5-1AC4-42C7-A8F1-17B5CB68B5BF}" type="presParOf" srcId="{396B3EB8-2ED6-443B-93B4-4B596772FF1B}" destId="{B62013BC-5C07-4962-A36A-B0D48921047A}" srcOrd="0" destOrd="0" presId="urn:microsoft.com/office/officeart/2008/layout/VerticalCurvedList"/>
    <dgm:cxn modelId="{DF4C6472-6BC5-4F67-AF4D-726FC3B4BBB8}" type="presParOf" srcId="{B62013BC-5C07-4962-A36A-B0D48921047A}" destId="{70368FF2-F2CF-41B9-8F77-FDBA4CA69304}" srcOrd="0" destOrd="0" presId="urn:microsoft.com/office/officeart/2008/layout/VerticalCurvedList"/>
    <dgm:cxn modelId="{16FD843E-AF20-40BC-8F0A-85AB5E865C86}" type="presParOf" srcId="{B62013BC-5C07-4962-A36A-B0D48921047A}" destId="{67513363-5848-4D69-A3EF-D9C61CB416F8}" srcOrd="1" destOrd="0" presId="urn:microsoft.com/office/officeart/2008/layout/VerticalCurvedList"/>
    <dgm:cxn modelId="{020EC53E-3080-4DFE-8ADA-4EFF12403F81}" type="presParOf" srcId="{B62013BC-5C07-4962-A36A-B0D48921047A}" destId="{3066E3FD-4544-4405-825E-9DFBE0FA6242}" srcOrd="2" destOrd="0" presId="urn:microsoft.com/office/officeart/2008/layout/VerticalCurvedList"/>
    <dgm:cxn modelId="{C699EFC2-90AF-4819-95CB-E1DCBE3B9FD9}" type="presParOf" srcId="{B62013BC-5C07-4962-A36A-B0D48921047A}" destId="{BA80BF6B-74D0-41E3-BA88-E6647DE0409D}" srcOrd="3" destOrd="0" presId="urn:microsoft.com/office/officeart/2008/layout/VerticalCurvedList"/>
    <dgm:cxn modelId="{05368DF2-C322-477C-AC42-C82695E6E704}" type="presParOf" srcId="{396B3EB8-2ED6-443B-93B4-4B596772FF1B}" destId="{FA1C1BEA-D84B-4516-9969-8C75906C692C}" srcOrd="1" destOrd="0" presId="urn:microsoft.com/office/officeart/2008/layout/VerticalCurvedList"/>
    <dgm:cxn modelId="{1055C8AE-4E87-4E33-9748-7562937BD668}" type="presParOf" srcId="{396B3EB8-2ED6-443B-93B4-4B596772FF1B}" destId="{E9E3E1E6-9EE6-49FE-B2FC-5407727BF2E8}" srcOrd="2" destOrd="0" presId="urn:microsoft.com/office/officeart/2008/layout/VerticalCurvedList"/>
    <dgm:cxn modelId="{D457CABA-F11F-4278-AFC0-4FF13904A1B1}" type="presParOf" srcId="{E9E3E1E6-9EE6-49FE-B2FC-5407727BF2E8}" destId="{1AA88C7F-50B1-453D-865D-C5EBC2C663A1}" srcOrd="0" destOrd="0" presId="urn:microsoft.com/office/officeart/2008/layout/VerticalCurvedList"/>
    <dgm:cxn modelId="{870D19F3-E0D1-4441-9E97-E5D3B8521490}" type="presParOf" srcId="{396B3EB8-2ED6-443B-93B4-4B596772FF1B}" destId="{9174DF00-4B3C-4C2E-8912-28A5E1976B94}" srcOrd="3" destOrd="0" presId="urn:microsoft.com/office/officeart/2008/layout/VerticalCurvedList"/>
    <dgm:cxn modelId="{C815A103-3A1C-4CE1-BD83-4F1822E60EF1}" type="presParOf" srcId="{396B3EB8-2ED6-443B-93B4-4B596772FF1B}" destId="{1FA092D7-46A8-405B-8E87-D72C85BE6DDB}" srcOrd="4" destOrd="0" presId="urn:microsoft.com/office/officeart/2008/layout/VerticalCurvedList"/>
    <dgm:cxn modelId="{1115DA85-AB07-4D17-8073-F76DBBDF0054}" type="presParOf" srcId="{1FA092D7-46A8-405B-8E87-D72C85BE6DDB}" destId="{A065E679-3855-4E13-88E2-5E747B6D193D}" srcOrd="0" destOrd="0" presId="urn:microsoft.com/office/officeart/2008/layout/VerticalCurvedList"/>
    <dgm:cxn modelId="{E2A60E5E-D0AC-463B-AE0F-774A57F5958C}" type="presParOf" srcId="{396B3EB8-2ED6-443B-93B4-4B596772FF1B}" destId="{CAD1A219-9C5B-4C8A-987B-80BAA8F1E28F}" srcOrd="5" destOrd="0" presId="urn:microsoft.com/office/officeart/2008/layout/VerticalCurvedList"/>
    <dgm:cxn modelId="{B39A3873-1D7D-486A-ACC6-251CED6F45B2}" type="presParOf" srcId="{396B3EB8-2ED6-443B-93B4-4B596772FF1B}" destId="{2B1506D0-7B60-4FD9-93E8-01905BEFF464}" srcOrd="6" destOrd="0" presId="urn:microsoft.com/office/officeart/2008/layout/VerticalCurvedList"/>
    <dgm:cxn modelId="{7B4F880C-46D3-4578-A855-D00A30FB7311}" type="presParOf" srcId="{2B1506D0-7B60-4FD9-93E8-01905BEFF464}" destId="{F38C5A5B-C9DF-438F-A8E6-CFC1DFCC0EBC}" srcOrd="0" destOrd="0" presId="urn:microsoft.com/office/officeart/2008/layout/VerticalCurvedList"/>
    <dgm:cxn modelId="{10F78138-9C11-4B71-BAB3-5DAEB031CDBD}" type="presParOf" srcId="{396B3EB8-2ED6-443B-93B4-4B596772FF1B}" destId="{27DE6C35-82AF-4007-BAED-A3C77718FEFC}" srcOrd="7" destOrd="0" presId="urn:microsoft.com/office/officeart/2008/layout/VerticalCurvedList"/>
    <dgm:cxn modelId="{4AAFF082-5DB2-4CC6-AE4E-756341A351C2}" type="presParOf" srcId="{396B3EB8-2ED6-443B-93B4-4B596772FF1B}" destId="{967EBC64-22A5-4670-BFA6-1045F8BF9F40}" srcOrd="8" destOrd="0" presId="urn:microsoft.com/office/officeart/2008/layout/VerticalCurvedList"/>
    <dgm:cxn modelId="{90B02457-F2DA-48B5-AD4F-DB27DDE1F730}" type="presParOf" srcId="{967EBC64-22A5-4670-BFA6-1045F8BF9F40}" destId="{9816E7A7-7623-465B-A512-BB1B38D28B9A}" srcOrd="0" destOrd="0" presId="urn:microsoft.com/office/officeart/2008/layout/VerticalCurvedList"/>
    <dgm:cxn modelId="{252D7A62-24E6-43DF-B8A6-A1C00AD47937}" type="presParOf" srcId="{396B3EB8-2ED6-443B-93B4-4B596772FF1B}" destId="{CCD2700B-C550-4FBB-984F-B501D437A34F}" srcOrd="9" destOrd="0" presId="urn:microsoft.com/office/officeart/2008/layout/VerticalCurvedList"/>
    <dgm:cxn modelId="{2820D77D-B67F-420E-A595-A0D2AAE30B50}" type="presParOf" srcId="{396B3EB8-2ED6-443B-93B4-4B596772FF1B}" destId="{CA26E2F0-AE26-453C-9D1F-E15350DF339C}" srcOrd="10" destOrd="0" presId="urn:microsoft.com/office/officeart/2008/layout/VerticalCurvedList"/>
    <dgm:cxn modelId="{194E5969-3021-4F0E-A5ED-B5380EE657C7}" type="presParOf" srcId="{CA26E2F0-AE26-453C-9D1F-E15350DF339C}" destId="{240E874F-78E9-4E38-A8FD-D71C5A15999D}" srcOrd="0" destOrd="0" presId="urn:microsoft.com/office/officeart/2008/layout/VerticalCurvedList"/>
    <dgm:cxn modelId="{8826BD0E-CBC2-47DA-86F1-DAA88C9B78DC}" type="presParOf" srcId="{396B3EB8-2ED6-443B-93B4-4B596772FF1B}" destId="{7BD3DAA5-451D-4903-80A3-05C661F2CD09}" srcOrd="11" destOrd="0" presId="urn:microsoft.com/office/officeart/2008/layout/VerticalCurvedList"/>
    <dgm:cxn modelId="{142CE8BE-4754-4862-8648-13FCC2BB0A5D}" type="presParOf" srcId="{396B3EB8-2ED6-443B-93B4-4B596772FF1B}" destId="{4FF9313C-AB85-4B86-AEFB-050CCF6396E9}" srcOrd="12" destOrd="0" presId="urn:microsoft.com/office/officeart/2008/layout/VerticalCurvedList"/>
    <dgm:cxn modelId="{6028B7BB-1130-412D-8BB0-D8126D1EF612}" type="presParOf" srcId="{4FF9313C-AB85-4B86-AEFB-050CCF6396E9}" destId="{1472A30F-55E4-46DB-8E88-DFFE982F41C3}" srcOrd="0" destOrd="0" presId="urn:microsoft.com/office/officeart/2008/layout/VerticalCurvedList"/>
    <dgm:cxn modelId="{2E697AF5-337F-4B15-9B88-81D843C353C4}" type="presParOf" srcId="{396B3EB8-2ED6-443B-93B4-4B596772FF1B}" destId="{EC2D68DB-114E-4129-901B-AA99ACE6D32E}" srcOrd="13" destOrd="0" presId="urn:microsoft.com/office/officeart/2008/layout/VerticalCurvedList"/>
    <dgm:cxn modelId="{4E4AA74C-A2A7-42DA-B983-34AB0751A8CE}" type="presParOf" srcId="{396B3EB8-2ED6-443B-93B4-4B596772FF1B}" destId="{9F50E4C8-E697-409B-B063-89B0C07483F6}" srcOrd="14" destOrd="0" presId="urn:microsoft.com/office/officeart/2008/layout/VerticalCurvedList"/>
    <dgm:cxn modelId="{92362D7E-57ED-4CFE-BEB6-8307C8B47E10}" type="presParOf" srcId="{9F50E4C8-E697-409B-B063-89B0C07483F6}" destId="{787F7281-1A85-403A-A572-B78BF11C7E5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497F8EDF-AE5A-4BBA-8E08-3C747FD86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D492B66-CFF2-43F1-AAEB-BA82DA4D4C36}">
      <dgm:prSet/>
      <dgm:spPr/>
      <dgm:t>
        <a:bodyPr/>
        <a:lstStyle/>
        <a:p>
          <a:r>
            <a:rPr lang="en-US" dirty="0"/>
            <a:t>Disadvantages</a:t>
          </a:r>
          <a:endParaRPr lang="en-IN" dirty="0"/>
        </a:p>
      </dgm:t>
    </dgm:pt>
    <dgm:pt modelId="{52172311-F69A-48CF-B474-145C390CBFEA}" type="parTrans" cxnId="{611A776A-E0D9-43D1-BCE5-FB034A4B1B63}">
      <dgm:prSet/>
      <dgm:spPr/>
      <dgm:t>
        <a:bodyPr/>
        <a:lstStyle/>
        <a:p>
          <a:endParaRPr lang="en-IN"/>
        </a:p>
      </dgm:t>
    </dgm:pt>
    <dgm:pt modelId="{2CD9F782-809D-49E4-A595-6597937708C6}" type="sibTrans" cxnId="{611A776A-E0D9-43D1-BCE5-FB034A4B1B63}">
      <dgm:prSet/>
      <dgm:spPr/>
      <dgm:t>
        <a:bodyPr/>
        <a:lstStyle/>
        <a:p>
          <a:endParaRPr lang="en-IN"/>
        </a:p>
      </dgm:t>
    </dgm:pt>
    <dgm:pt modelId="{309AFDBD-E4FB-4A11-91B0-6A380BD1D5FF}">
      <dgm:prSet/>
      <dgm:spPr/>
      <dgm:t>
        <a:bodyPr/>
        <a:lstStyle/>
        <a:p>
          <a:r>
            <a:rPr lang="en-IN" b="1" dirty="0"/>
            <a:t>1. Limited Battery Life</a:t>
          </a:r>
          <a:endParaRPr lang="en-IN" dirty="0"/>
        </a:p>
      </dgm:t>
    </dgm:pt>
    <dgm:pt modelId="{424CEB68-6ED5-4BEE-A406-C3F22B470EBC}" type="parTrans" cxnId="{14DFE57B-26D2-42E9-A322-CCC47F8E69A1}">
      <dgm:prSet/>
      <dgm:spPr/>
      <dgm:t>
        <a:bodyPr/>
        <a:lstStyle/>
        <a:p>
          <a:endParaRPr lang="en-IN"/>
        </a:p>
      </dgm:t>
    </dgm:pt>
    <dgm:pt modelId="{224F458E-78C1-46FE-9DDA-7FB72BAA1DA8}" type="sibTrans" cxnId="{14DFE57B-26D2-42E9-A322-CCC47F8E69A1}">
      <dgm:prSet/>
      <dgm:spPr/>
      <dgm:t>
        <a:bodyPr/>
        <a:lstStyle/>
        <a:p>
          <a:endParaRPr lang="en-IN"/>
        </a:p>
      </dgm:t>
    </dgm:pt>
    <dgm:pt modelId="{0D00D75B-5722-4B87-B582-7E34E3EBFD40}">
      <dgm:prSet/>
      <dgm:spPr/>
      <dgm:t>
        <a:bodyPr/>
        <a:lstStyle/>
        <a:p>
          <a:r>
            <a:rPr lang="en-IN" b="1" dirty="0"/>
            <a:t>2. Small Screen Size</a:t>
          </a:r>
          <a:endParaRPr lang="en-IN" dirty="0"/>
        </a:p>
      </dgm:t>
    </dgm:pt>
    <dgm:pt modelId="{1341BB17-E795-4C7D-97FC-3B9ADC677AC4}" type="parTrans" cxnId="{9AEF2B07-3897-4C5E-8C6E-63B35EBFC692}">
      <dgm:prSet/>
      <dgm:spPr/>
      <dgm:t>
        <a:bodyPr/>
        <a:lstStyle/>
        <a:p>
          <a:endParaRPr lang="en-IN"/>
        </a:p>
      </dgm:t>
    </dgm:pt>
    <dgm:pt modelId="{8FAC1E62-BBF6-490B-9938-5FE160144879}" type="sibTrans" cxnId="{9AEF2B07-3897-4C5E-8C6E-63B35EBFC692}">
      <dgm:prSet/>
      <dgm:spPr/>
      <dgm:t>
        <a:bodyPr/>
        <a:lstStyle/>
        <a:p>
          <a:endParaRPr lang="en-IN"/>
        </a:p>
      </dgm:t>
    </dgm:pt>
    <dgm:pt modelId="{A90F0F3E-924B-409B-812B-953350A5CE3F}">
      <dgm:prSet/>
      <dgm:spPr/>
      <dgm:t>
        <a:bodyPr/>
        <a:lstStyle/>
        <a:p>
          <a:r>
            <a:rPr lang="en-IN" b="1" dirty="0"/>
            <a:t>3. Privacy </a:t>
          </a:r>
          <a:r>
            <a:rPr lang="en-IN" b="1" dirty="0" err="1"/>
            <a:t>Isaue</a:t>
          </a:r>
          <a:endParaRPr lang="en-IN" dirty="0"/>
        </a:p>
      </dgm:t>
    </dgm:pt>
    <dgm:pt modelId="{DE8DB73E-73FE-44E5-94AF-76CA5ACD6100}" type="parTrans" cxnId="{B6A10222-A31F-40B7-9070-33F8FADCB3F3}">
      <dgm:prSet/>
      <dgm:spPr/>
      <dgm:t>
        <a:bodyPr/>
        <a:lstStyle/>
        <a:p>
          <a:endParaRPr lang="en-IN"/>
        </a:p>
      </dgm:t>
    </dgm:pt>
    <dgm:pt modelId="{B08033B9-AA84-48EE-B65B-D897073FEDE8}" type="sibTrans" cxnId="{B6A10222-A31F-40B7-9070-33F8FADCB3F3}">
      <dgm:prSet/>
      <dgm:spPr/>
      <dgm:t>
        <a:bodyPr/>
        <a:lstStyle/>
        <a:p>
          <a:endParaRPr lang="en-IN"/>
        </a:p>
      </dgm:t>
    </dgm:pt>
    <dgm:pt modelId="{21BDDC84-8182-4AB5-AFEB-D654CADBFE86}">
      <dgm:prSet/>
      <dgm:spPr/>
      <dgm:t>
        <a:bodyPr/>
        <a:lstStyle/>
        <a:p>
          <a:r>
            <a:rPr lang="en-IN" b="1" dirty="0"/>
            <a:t>5. Durability Issues</a:t>
          </a:r>
          <a:endParaRPr lang="en-IN" dirty="0"/>
        </a:p>
      </dgm:t>
    </dgm:pt>
    <dgm:pt modelId="{9D942018-4266-4EF6-981C-C7BCB59618E0}" type="parTrans" cxnId="{54540983-9C1A-4D2D-A561-10C7E61723BA}">
      <dgm:prSet/>
      <dgm:spPr/>
      <dgm:t>
        <a:bodyPr/>
        <a:lstStyle/>
        <a:p>
          <a:endParaRPr lang="en-IN"/>
        </a:p>
      </dgm:t>
    </dgm:pt>
    <dgm:pt modelId="{A3306712-A588-47E7-B310-9779CF2268D4}" type="sibTrans" cxnId="{54540983-9C1A-4D2D-A561-10C7E61723BA}">
      <dgm:prSet/>
      <dgm:spPr/>
      <dgm:t>
        <a:bodyPr/>
        <a:lstStyle/>
        <a:p>
          <a:endParaRPr lang="en-IN"/>
        </a:p>
      </dgm:t>
    </dgm:pt>
    <dgm:pt modelId="{18430047-6C11-4C85-A268-156BE35D2E4E}">
      <dgm:prSet/>
      <dgm:spPr/>
      <dgm:t>
        <a:bodyPr/>
        <a:lstStyle/>
        <a:p>
          <a:r>
            <a:rPr lang="en-IN" b="1" dirty="0"/>
            <a:t>6. Dependence on Other Devices</a:t>
          </a:r>
          <a:endParaRPr lang="en-IN" dirty="0"/>
        </a:p>
      </dgm:t>
    </dgm:pt>
    <dgm:pt modelId="{2926F6E4-EDD6-495D-A4A8-41E385074752}" type="parTrans" cxnId="{4E32C526-B268-4F2E-BCC6-13AE2EBAF4A1}">
      <dgm:prSet/>
      <dgm:spPr/>
      <dgm:t>
        <a:bodyPr/>
        <a:lstStyle/>
        <a:p>
          <a:endParaRPr lang="en-IN"/>
        </a:p>
      </dgm:t>
    </dgm:pt>
    <dgm:pt modelId="{15E84827-94DE-49D3-8254-440465B09EC7}" type="sibTrans" cxnId="{4E32C526-B268-4F2E-BCC6-13AE2EBAF4A1}">
      <dgm:prSet/>
      <dgm:spPr/>
      <dgm:t>
        <a:bodyPr/>
        <a:lstStyle/>
        <a:p>
          <a:endParaRPr lang="en-IN"/>
        </a:p>
      </dgm:t>
    </dgm:pt>
    <dgm:pt modelId="{57E256D0-7E18-4ACF-ACA9-F055D537E906}">
      <dgm:prSet/>
      <dgm:spPr/>
      <dgm:t>
        <a:bodyPr/>
        <a:lstStyle/>
        <a:p>
          <a:endParaRPr lang="en-IN" dirty="0"/>
        </a:p>
      </dgm:t>
    </dgm:pt>
    <dgm:pt modelId="{688B85BF-C43C-4AAE-9363-32B7FB160861}" type="parTrans" cxnId="{0A76C20E-69CB-4467-A3B3-5DD7B3C99BFB}">
      <dgm:prSet/>
      <dgm:spPr/>
      <dgm:t>
        <a:bodyPr/>
        <a:lstStyle/>
        <a:p>
          <a:endParaRPr lang="en-IN"/>
        </a:p>
      </dgm:t>
    </dgm:pt>
    <dgm:pt modelId="{1C94413E-2A4A-4E91-BB34-51CBAB6F9068}" type="sibTrans" cxnId="{0A76C20E-69CB-4467-A3B3-5DD7B3C99BFB}">
      <dgm:prSet/>
      <dgm:spPr/>
      <dgm:t>
        <a:bodyPr/>
        <a:lstStyle/>
        <a:p>
          <a:endParaRPr lang="en-IN"/>
        </a:p>
      </dgm:t>
    </dgm:pt>
    <dgm:pt modelId="{CDC8B274-BA09-4473-8D25-AECE0FD7E018}">
      <dgm:prSet/>
      <dgm:spPr/>
      <dgm:t>
        <a:bodyPr/>
        <a:lstStyle/>
        <a:p>
          <a:r>
            <a:rPr lang="en-IN" b="1" dirty="0"/>
            <a:t>4. Cost</a:t>
          </a:r>
          <a:endParaRPr lang="en-IN" dirty="0"/>
        </a:p>
      </dgm:t>
    </dgm:pt>
    <dgm:pt modelId="{88728EB4-9FA2-45AD-9B19-9F6EB8492716}" type="sibTrans" cxnId="{81F2CDDB-82D7-49B2-A27E-2DAB42F97678}">
      <dgm:prSet/>
      <dgm:spPr/>
      <dgm:t>
        <a:bodyPr/>
        <a:lstStyle/>
        <a:p>
          <a:endParaRPr lang="en-IN"/>
        </a:p>
      </dgm:t>
    </dgm:pt>
    <dgm:pt modelId="{7DD81914-95AE-4682-88EA-4CAFCD28218D}" type="parTrans" cxnId="{81F2CDDB-82D7-49B2-A27E-2DAB42F97678}">
      <dgm:prSet/>
      <dgm:spPr/>
      <dgm:t>
        <a:bodyPr/>
        <a:lstStyle/>
        <a:p>
          <a:endParaRPr lang="en-IN"/>
        </a:p>
      </dgm:t>
    </dgm:pt>
    <dgm:pt modelId="{2E2A3FEF-16A4-4635-AA3D-913DAD06FCE9}" type="pres">
      <dgm:prSet presAssocID="{497F8EDF-AE5A-4BBA-8E08-3C747FD86546}" presName="Name0" presStyleCnt="0">
        <dgm:presLayoutVars>
          <dgm:chMax val="7"/>
          <dgm:chPref val="7"/>
          <dgm:dir/>
        </dgm:presLayoutVars>
      </dgm:prSet>
      <dgm:spPr/>
    </dgm:pt>
    <dgm:pt modelId="{396B3EB8-2ED6-443B-93B4-4B596772FF1B}" type="pres">
      <dgm:prSet presAssocID="{497F8EDF-AE5A-4BBA-8E08-3C747FD86546}" presName="Name1" presStyleCnt="0"/>
      <dgm:spPr/>
    </dgm:pt>
    <dgm:pt modelId="{B62013BC-5C07-4962-A36A-B0D48921047A}" type="pres">
      <dgm:prSet presAssocID="{497F8EDF-AE5A-4BBA-8E08-3C747FD86546}" presName="cycle" presStyleCnt="0"/>
      <dgm:spPr/>
    </dgm:pt>
    <dgm:pt modelId="{70368FF2-F2CF-41B9-8F77-FDBA4CA69304}" type="pres">
      <dgm:prSet presAssocID="{497F8EDF-AE5A-4BBA-8E08-3C747FD86546}" presName="srcNode" presStyleLbl="node1" presStyleIdx="0" presStyleCnt="7"/>
      <dgm:spPr/>
    </dgm:pt>
    <dgm:pt modelId="{67513363-5848-4D69-A3EF-D9C61CB416F8}" type="pres">
      <dgm:prSet presAssocID="{497F8EDF-AE5A-4BBA-8E08-3C747FD86546}" presName="conn" presStyleLbl="parChTrans1D2" presStyleIdx="0" presStyleCnt="1"/>
      <dgm:spPr/>
    </dgm:pt>
    <dgm:pt modelId="{3066E3FD-4544-4405-825E-9DFBE0FA6242}" type="pres">
      <dgm:prSet presAssocID="{497F8EDF-AE5A-4BBA-8E08-3C747FD86546}" presName="extraNode" presStyleLbl="node1" presStyleIdx="0" presStyleCnt="7"/>
      <dgm:spPr/>
    </dgm:pt>
    <dgm:pt modelId="{BA80BF6B-74D0-41E3-BA88-E6647DE0409D}" type="pres">
      <dgm:prSet presAssocID="{497F8EDF-AE5A-4BBA-8E08-3C747FD86546}" presName="dstNode" presStyleLbl="node1" presStyleIdx="0" presStyleCnt="7"/>
      <dgm:spPr/>
    </dgm:pt>
    <dgm:pt modelId="{FA1C1BEA-D84B-4516-9969-8C75906C692C}" type="pres">
      <dgm:prSet presAssocID="{4D492B66-CFF2-43F1-AAEB-BA82DA4D4C36}" presName="text_1" presStyleLbl="node1" presStyleIdx="0" presStyleCnt="7">
        <dgm:presLayoutVars>
          <dgm:bulletEnabled val="1"/>
        </dgm:presLayoutVars>
      </dgm:prSet>
      <dgm:spPr/>
    </dgm:pt>
    <dgm:pt modelId="{E9E3E1E6-9EE6-49FE-B2FC-5407727BF2E8}" type="pres">
      <dgm:prSet presAssocID="{4D492B66-CFF2-43F1-AAEB-BA82DA4D4C36}" presName="accent_1" presStyleCnt="0"/>
      <dgm:spPr/>
    </dgm:pt>
    <dgm:pt modelId="{1AA88C7F-50B1-453D-865D-C5EBC2C663A1}" type="pres">
      <dgm:prSet presAssocID="{4D492B66-CFF2-43F1-AAEB-BA82DA4D4C36}" presName="accentRepeatNode" presStyleLbl="solidFgAcc1" presStyleIdx="0" presStyleCnt="7"/>
      <dgm:spPr/>
    </dgm:pt>
    <dgm:pt modelId="{9174DF00-4B3C-4C2E-8912-28A5E1976B94}" type="pres">
      <dgm:prSet presAssocID="{309AFDBD-E4FB-4A11-91B0-6A380BD1D5FF}" presName="text_2" presStyleLbl="node1" presStyleIdx="1" presStyleCnt="7">
        <dgm:presLayoutVars>
          <dgm:bulletEnabled val="1"/>
        </dgm:presLayoutVars>
      </dgm:prSet>
      <dgm:spPr/>
    </dgm:pt>
    <dgm:pt modelId="{1FA092D7-46A8-405B-8E87-D72C85BE6DDB}" type="pres">
      <dgm:prSet presAssocID="{309AFDBD-E4FB-4A11-91B0-6A380BD1D5FF}" presName="accent_2" presStyleCnt="0"/>
      <dgm:spPr/>
    </dgm:pt>
    <dgm:pt modelId="{A065E679-3855-4E13-88E2-5E747B6D193D}" type="pres">
      <dgm:prSet presAssocID="{309AFDBD-E4FB-4A11-91B0-6A380BD1D5FF}" presName="accentRepeatNode" presStyleLbl="solidFgAcc1" presStyleIdx="1" presStyleCnt="7"/>
      <dgm:spPr/>
    </dgm:pt>
    <dgm:pt modelId="{CAD1A219-9C5B-4C8A-987B-80BAA8F1E28F}" type="pres">
      <dgm:prSet presAssocID="{0D00D75B-5722-4B87-B582-7E34E3EBFD40}" presName="text_3" presStyleLbl="node1" presStyleIdx="2" presStyleCnt="7">
        <dgm:presLayoutVars>
          <dgm:bulletEnabled val="1"/>
        </dgm:presLayoutVars>
      </dgm:prSet>
      <dgm:spPr/>
    </dgm:pt>
    <dgm:pt modelId="{2B1506D0-7B60-4FD9-93E8-01905BEFF464}" type="pres">
      <dgm:prSet presAssocID="{0D00D75B-5722-4B87-B582-7E34E3EBFD40}" presName="accent_3" presStyleCnt="0"/>
      <dgm:spPr/>
    </dgm:pt>
    <dgm:pt modelId="{F38C5A5B-C9DF-438F-A8E6-CFC1DFCC0EBC}" type="pres">
      <dgm:prSet presAssocID="{0D00D75B-5722-4B87-B582-7E34E3EBFD40}" presName="accentRepeatNode" presStyleLbl="solidFgAcc1" presStyleIdx="2" presStyleCnt="7"/>
      <dgm:spPr/>
    </dgm:pt>
    <dgm:pt modelId="{27DE6C35-82AF-4007-BAED-A3C77718FEFC}" type="pres">
      <dgm:prSet presAssocID="{A90F0F3E-924B-409B-812B-953350A5CE3F}" presName="text_4" presStyleLbl="node1" presStyleIdx="3" presStyleCnt="7">
        <dgm:presLayoutVars>
          <dgm:bulletEnabled val="1"/>
        </dgm:presLayoutVars>
      </dgm:prSet>
      <dgm:spPr/>
    </dgm:pt>
    <dgm:pt modelId="{967EBC64-22A5-4670-BFA6-1045F8BF9F40}" type="pres">
      <dgm:prSet presAssocID="{A90F0F3E-924B-409B-812B-953350A5CE3F}" presName="accent_4" presStyleCnt="0"/>
      <dgm:spPr/>
    </dgm:pt>
    <dgm:pt modelId="{9816E7A7-7623-465B-A512-BB1B38D28B9A}" type="pres">
      <dgm:prSet presAssocID="{A90F0F3E-924B-409B-812B-953350A5CE3F}" presName="accentRepeatNode" presStyleLbl="solidFgAcc1" presStyleIdx="3" presStyleCnt="7"/>
      <dgm:spPr/>
    </dgm:pt>
    <dgm:pt modelId="{CCD2700B-C550-4FBB-984F-B501D437A34F}" type="pres">
      <dgm:prSet presAssocID="{CDC8B274-BA09-4473-8D25-AECE0FD7E018}" presName="text_5" presStyleLbl="node1" presStyleIdx="4" presStyleCnt="7">
        <dgm:presLayoutVars>
          <dgm:bulletEnabled val="1"/>
        </dgm:presLayoutVars>
      </dgm:prSet>
      <dgm:spPr/>
    </dgm:pt>
    <dgm:pt modelId="{CA26E2F0-AE26-453C-9D1F-E15350DF339C}" type="pres">
      <dgm:prSet presAssocID="{CDC8B274-BA09-4473-8D25-AECE0FD7E018}" presName="accent_5" presStyleCnt="0"/>
      <dgm:spPr/>
    </dgm:pt>
    <dgm:pt modelId="{240E874F-78E9-4E38-A8FD-D71C5A15999D}" type="pres">
      <dgm:prSet presAssocID="{CDC8B274-BA09-4473-8D25-AECE0FD7E018}" presName="accentRepeatNode" presStyleLbl="solidFgAcc1" presStyleIdx="4" presStyleCnt="7"/>
      <dgm:spPr/>
    </dgm:pt>
    <dgm:pt modelId="{7BD3DAA5-451D-4903-80A3-05C661F2CD09}" type="pres">
      <dgm:prSet presAssocID="{21BDDC84-8182-4AB5-AFEB-D654CADBFE86}" presName="text_6" presStyleLbl="node1" presStyleIdx="5" presStyleCnt="7">
        <dgm:presLayoutVars>
          <dgm:bulletEnabled val="1"/>
        </dgm:presLayoutVars>
      </dgm:prSet>
      <dgm:spPr/>
    </dgm:pt>
    <dgm:pt modelId="{4FF9313C-AB85-4B86-AEFB-050CCF6396E9}" type="pres">
      <dgm:prSet presAssocID="{21BDDC84-8182-4AB5-AFEB-D654CADBFE86}" presName="accent_6" presStyleCnt="0"/>
      <dgm:spPr/>
    </dgm:pt>
    <dgm:pt modelId="{1472A30F-55E4-46DB-8E88-DFFE982F41C3}" type="pres">
      <dgm:prSet presAssocID="{21BDDC84-8182-4AB5-AFEB-D654CADBFE86}" presName="accentRepeatNode" presStyleLbl="solidFgAcc1" presStyleIdx="5" presStyleCnt="7"/>
      <dgm:spPr/>
    </dgm:pt>
    <dgm:pt modelId="{EC2D68DB-114E-4129-901B-AA99ACE6D32E}" type="pres">
      <dgm:prSet presAssocID="{18430047-6C11-4C85-A268-156BE35D2E4E}" presName="text_7" presStyleLbl="node1" presStyleIdx="6" presStyleCnt="7">
        <dgm:presLayoutVars>
          <dgm:bulletEnabled val="1"/>
        </dgm:presLayoutVars>
      </dgm:prSet>
      <dgm:spPr/>
    </dgm:pt>
    <dgm:pt modelId="{9F50E4C8-E697-409B-B063-89B0C07483F6}" type="pres">
      <dgm:prSet presAssocID="{18430047-6C11-4C85-A268-156BE35D2E4E}" presName="accent_7" presStyleCnt="0"/>
      <dgm:spPr/>
    </dgm:pt>
    <dgm:pt modelId="{787F7281-1A85-403A-A572-B78BF11C7E57}" type="pres">
      <dgm:prSet presAssocID="{18430047-6C11-4C85-A268-156BE35D2E4E}" presName="accentRepeatNode" presStyleLbl="solidFgAcc1" presStyleIdx="6" presStyleCnt="7"/>
      <dgm:spPr/>
    </dgm:pt>
  </dgm:ptLst>
  <dgm:cxnLst>
    <dgm:cxn modelId="{9AEF2B07-3897-4C5E-8C6E-63B35EBFC692}" srcId="{497F8EDF-AE5A-4BBA-8E08-3C747FD86546}" destId="{0D00D75B-5722-4B87-B582-7E34E3EBFD40}" srcOrd="2" destOrd="0" parTransId="{1341BB17-E795-4C7D-97FC-3B9ADC677AC4}" sibTransId="{8FAC1E62-BBF6-490B-9938-5FE160144879}"/>
    <dgm:cxn modelId="{0A76C20E-69CB-4467-A3B3-5DD7B3C99BFB}" srcId="{497F8EDF-AE5A-4BBA-8E08-3C747FD86546}" destId="{57E256D0-7E18-4ACF-ACA9-F055D537E906}" srcOrd="7" destOrd="0" parTransId="{688B85BF-C43C-4AAE-9363-32B7FB160861}" sibTransId="{1C94413E-2A4A-4E91-BB34-51CBAB6F9068}"/>
    <dgm:cxn modelId="{B6A10222-A31F-40B7-9070-33F8FADCB3F3}" srcId="{497F8EDF-AE5A-4BBA-8E08-3C747FD86546}" destId="{A90F0F3E-924B-409B-812B-953350A5CE3F}" srcOrd="3" destOrd="0" parTransId="{DE8DB73E-73FE-44E5-94AF-76CA5ACD6100}" sibTransId="{B08033B9-AA84-48EE-B65B-D897073FEDE8}"/>
    <dgm:cxn modelId="{4E32C526-B268-4F2E-BCC6-13AE2EBAF4A1}" srcId="{497F8EDF-AE5A-4BBA-8E08-3C747FD86546}" destId="{18430047-6C11-4C85-A268-156BE35D2E4E}" srcOrd="6" destOrd="0" parTransId="{2926F6E4-EDD6-495D-A4A8-41E385074752}" sibTransId="{15E84827-94DE-49D3-8254-440465B09EC7}"/>
    <dgm:cxn modelId="{03ED9D3A-42E9-46FA-902E-22FACBF0C659}" type="presOf" srcId="{18430047-6C11-4C85-A268-156BE35D2E4E}" destId="{EC2D68DB-114E-4129-901B-AA99ACE6D32E}" srcOrd="0" destOrd="0" presId="urn:microsoft.com/office/officeart/2008/layout/VerticalCurvedList"/>
    <dgm:cxn modelId="{611A776A-E0D9-43D1-BCE5-FB034A4B1B63}" srcId="{497F8EDF-AE5A-4BBA-8E08-3C747FD86546}" destId="{4D492B66-CFF2-43F1-AAEB-BA82DA4D4C36}" srcOrd="0" destOrd="0" parTransId="{52172311-F69A-48CF-B474-145C390CBFEA}" sibTransId="{2CD9F782-809D-49E4-A595-6597937708C6}"/>
    <dgm:cxn modelId="{0DA15672-FDCB-4BCE-888F-FCBBBDB28D41}" type="presOf" srcId="{21BDDC84-8182-4AB5-AFEB-D654CADBFE86}" destId="{7BD3DAA5-451D-4903-80A3-05C661F2CD09}" srcOrd="0" destOrd="0" presId="urn:microsoft.com/office/officeart/2008/layout/VerticalCurvedList"/>
    <dgm:cxn modelId="{D0422756-A27D-49F8-8636-8D2A96AA404F}" type="presOf" srcId="{497F8EDF-AE5A-4BBA-8E08-3C747FD86546}" destId="{2E2A3FEF-16A4-4635-AA3D-913DAD06FCE9}" srcOrd="0" destOrd="0" presId="urn:microsoft.com/office/officeart/2008/layout/VerticalCurvedList"/>
    <dgm:cxn modelId="{14DFE57B-26D2-42E9-A322-CCC47F8E69A1}" srcId="{497F8EDF-AE5A-4BBA-8E08-3C747FD86546}" destId="{309AFDBD-E4FB-4A11-91B0-6A380BD1D5FF}" srcOrd="1" destOrd="0" parTransId="{424CEB68-6ED5-4BEE-A406-C3F22B470EBC}" sibTransId="{224F458E-78C1-46FE-9DDA-7FB72BAA1DA8}"/>
    <dgm:cxn modelId="{54540983-9C1A-4D2D-A561-10C7E61723BA}" srcId="{497F8EDF-AE5A-4BBA-8E08-3C747FD86546}" destId="{21BDDC84-8182-4AB5-AFEB-D654CADBFE86}" srcOrd="5" destOrd="0" parTransId="{9D942018-4266-4EF6-981C-C7BCB59618E0}" sibTransId="{A3306712-A588-47E7-B310-9779CF2268D4}"/>
    <dgm:cxn modelId="{8F765884-6B2D-4417-ABCF-16619F32ABEB}" type="presOf" srcId="{A90F0F3E-924B-409B-812B-953350A5CE3F}" destId="{27DE6C35-82AF-4007-BAED-A3C77718FEFC}" srcOrd="0" destOrd="0" presId="urn:microsoft.com/office/officeart/2008/layout/VerticalCurvedList"/>
    <dgm:cxn modelId="{BE634698-956C-4D2F-B01A-F4F35C28E64B}" type="presOf" srcId="{2CD9F782-809D-49E4-A595-6597937708C6}" destId="{67513363-5848-4D69-A3EF-D9C61CB416F8}" srcOrd="0" destOrd="0" presId="urn:microsoft.com/office/officeart/2008/layout/VerticalCurvedList"/>
    <dgm:cxn modelId="{666889A9-F340-4445-9CE7-C0B4C3A18941}" type="presOf" srcId="{CDC8B274-BA09-4473-8D25-AECE0FD7E018}" destId="{CCD2700B-C550-4FBB-984F-B501D437A34F}" srcOrd="0" destOrd="0" presId="urn:microsoft.com/office/officeart/2008/layout/VerticalCurvedList"/>
    <dgm:cxn modelId="{86E8BEAF-B4D3-44AB-8B71-80F59E7A7B91}" type="presOf" srcId="{0D00D75B-5722-4B87-B582-7E34E3EBFD40}" destId="{CAD1A219-9C5B-4C8A-987B-80BAA8F1E28F}" srcOrd="0" destOrd="0" presId="urn:microsoft.com/office/officeart/2008/layout/VerticalCurvedList"/>
    <dgm:cxn modelId="{81F2CDDB-82D7-49B2-A27E-2DAB42F97678}" srcId="{497F8EDF-AE5A-4BBA-8E08-3C747FD86546}" destId="{CDC8B274-BA09-4473-8D25-AECE0FD7E018}" srcOrd="4" destOrd="0" parTransId="{7DD81914-95AE-4682-88EA-4CAFCD28218D}" sibTransId="{88728EB4-9FA2-45AD-9B19-9F6EB8492716}"/>
    <dgm:cxn modelId="{2684D6DF-C0A9-4B0C-83E8-85785D0D5F9C}" type="presOf" srcId="{309AFDBD-E4FB-4A11-91B0-6A380BD1D5FF}" destId="{9174DF00-4B3C-4C2E-8912-28A5E1976B94}" srcOrd="0" destOrd="0" presId="urn:microsoft.com/office/officeart/2008/layout/VerticalCurvedList"/>
    <dgm:cxn modelId="{4F054EF7-9B9C-483E-B387-783CD35877E9}" type="presOf" srcId="{4D492B66-CFF2-43F1-AAEB-BA82DA4D4C36}" destId="{FA1C1BEA-D84B-4516-9969-8C75906C692C}" srcOrd="0" destOrd="0" presId="urn:microsoft.com/office/officeart/2008/layout/VerticalCurvedList"/>
    <dgm:cxn modelId="{729CC7DF-3010-4099-B414-6A6FC5D7F306}" type="presParOf" srcId="{2E2A3FEF-16A4-4635-AA3D-913DAD06FCE9}" destId="{396B3EB8-2ED6-443B-93B4-4B596772FF1B}" srcOrd="0" destOrd="0" presId="urn:microsoft.com/office/officeart/2008/layout/VerticalCurvedList"/>
    <dgm:cxn modelId="{8327E1E5-1AC4-42C7-A8F1-17B5CB68B5BF}" type="presParOf" srcId="{396B3EB8-2ED6-443B-93B4-4B596772FF1B}" destId="{B62013BC-5C07-4962-A36A-B0D48921047A}" srcOrd="0" destOrd="0" presId="urn:microsoft.com/office/officeart/2008/layout/VerticalCurvedList"/>
    <dgm:cxn modelId="{DF4C6472-6BC5-4F67-AF4D-726FC3B4BBB8}" type="presParOf" srcId="{B62013BC-5C07-4962-A36A-B0D48921047A}" destId="{70368FF2-F2CF-41B9-8F77-FDBA4CA69304}" srcOrd="0" destOrd="0" presId="urn:microsoft.com/office/officeart/2008/layout/VerticalCurvedList"/>
    <dgm:cxn modelId="{16FD843E-AF20-40BC-8F0A-85AB5E865C86}" type="presParOf" srcId="{B62013BC-5C07-4962-A36A-B0D48921047A}" destId="{67513363-5848-4D69-A3EF-D9C61CB416F8}" srcOrd="1" destOrd="0" presId="urn:microsoft.com/office/officeart/2008/layout/VerticalCurvedList"/>
    <dgm:cxn modelId="{020EC53E-3080-4DFE-8ADA-4EFF12403F81}" type="presParOf" srcId="{B62013BC-5C07-4962-A36A-B0D48921047A}" destId="{3066E3FD-4544-4405-825E-9DFBE0FA6242}" srcOrd="2" destOrd="0" presId="urn:microsoft.com/office/officeart/2008/layout/VerticalCurvedList"/>
    <dgm:cxn modelId="{C699EFC2-90AF-4819-95CB-E1DCBE3B9FD9}" type="presParOf" srcId="{B62013BC-5C07-4962-A36A-B0D48921047A}" destId="{BA80BF6B-74D0-41E3-BA88-E6647DE0409D}" srcOrd="3" destOrd="0" presId="urn:microsoft.com/office/officeart/2008/layout/VerticalCurvedList"/>
    <dgm:cxn modelId="{05368DF2-C322-477C-AC42-C82695E6E704}" type="presParOf" srcId="{396B3EB8-2ED6-443B-93B4-4B596772FF1B}" destId="{FA1C1BEA-D84B-4516-9969-8C75906C692C}" srcOrd="1" destOrd="0" presId="urn:microsoft.com/office/officeart/2008/layout/VerticalCurvedList"/>
    <dgm:cxn modelId="{1055C8AE-4E87-4E33-9748-7562937BD668}" type="presParOf" srcId="{396B3EB8-2ED6-443B-93B4-4B596772FF1B}" destId="{E9E3E1E6-9EE6-49FE-B2FC-5407727BF2E8}" srcOrd="2" destOrd="0" presId="urn:microsoft.com/office/officeart/2008/layout/VerticalCurvedList"/>
    <dgm:cxn modelId="{D457CABA-F11F-4278-AFC0-4FF13904A1B1}" type="presParOf" srcId="{E9E3E1E6-9EE6-49FE-B2FC-5407727BF2E8}" destId="{1AA88C7F-50B1-453D-865D-C5EBC2C663A1}" srcOrd="0" destOrd="0" presId="urn:microsoft.com/office/officeart/2008/layout/VerticalCurvedList"/>
    <dgm:cxn modelId="{870D19F3-E0D1-4441-9E97-E5D3B8521490}" type="presParOf" srcId="{396B3EB8-2ED6-443B-93B4-4B596772FF1B}" destId="{9174DF00-4B3C-4C2E-8912-28A5E1976B94}" srcOrd="3" destOrd="0" presId="urn:microsoft.com/office/officeart/2008/layout/VerticalCurvedList"/>
    <dgm:cxn modelId="{C815A103-3A1C-4CE1-BD83-4F1822E60EF1}" type="presParOf" srcId="{396B3EB8-2ED6-443B-93B4-4B596772FF1B}" destId="{1FA092D7-46A8-405B-8E87-D72C85BE6DDB}" srcOrd="4" destOrd="0" presId="urn:microsoft.com/office/officeart/2008/layout/VerticalCurvedList"/>
    <dgm:cxn modelId="{1115DA85-AB07-4D17-8073-F76DBBDF0054}" type="presParOf" srcId="{1FA092D7-46A8-405B-8E87-D72C85BE6DDB}" destId="{A065E679-3855-4E13-88E2-5E747B6D193D}" srcOrd="0" destOrd="0" presId="urn:microsoft.com/office/officeart/2008/layout/VerticalCurvedList"/>
    <dgm:cxn modelId="{E2A60E5E-D0AC-463B-AE0F-774A57F5958C}" type="presParOf" srcId="{396B3EB8-2ED6-443B-93B4-4B596772FF1B}" destId="{CAD1A219-9C5B-4C8A-987B-80BAA8F1E28F}" srcOrd="5" destOrd="0" presId="urn:microsoft.com/office/officeart/2008/layout/VerticalCurvedList"/>
    <dgm:cxn modelId="{B39A3873-1D7D-486A-ACC6-251CED6F45B2}" type="presParOf" srcId="{396B3EB8-2ED6-443B-93B4-4B596772FF1B}" destId="{2B1506D0-7B60-4FD9-93E8-01905BEFF464}" srcOrd="6" destOrd="0" presId="urn:microsoft.com/office/officeart/2008/layout/VerticalCurvedList"/>
    <dgm:cxn modelId="{7B4F880C-46D3-4578-A855-D00A30FB7311}" type="presParOf" srcId="{2B1506D0-7B60-4FD9-93E8-01905BEFF464}" destId="{F38C5A5B-C9DF-438F-A8E6-CFC1DFCC0EBC}" srcOrd="0" destOrd="0" presId="urn:microsoft.com/office/officeart/2008/layout/VerticalCurvedList"/>
    <dgm:cxn modelId="{10F78138-9C11-4B71-BAB3-5DAEB031CDBD}" type="presParOf" srcId="{396B3EB8-2ED6-443B-93B4-4B596772FF1B}" destId="{27DE6C35-82AF-4007-BAED-A3C77718FEFC}" srcOrd="7" destOrd="0" presId="urn:microsoft.com/office/officeart/2008/layout/VerticalCurvedList"/>
    <dgm:cxn modelId="{4AAFF082-5DB2-4CC6-AE4E-756341A351C2}" type="presParOf" srcId="{396B3EB8-2ED6-443B-93B4-4B596772FF1B}" destId="{967EBC64-22A5-4670-BFA6-1045F8BF9F40}" srcOrd="8" destOrd="0" presId="urn:microsoft.com/office/officeart/2008/layout/VerticalCurvedList"/>
    <dgm:cxn modelId="{90B02457-F2DA-48B5-AD4F-DB27DDE1F730}" type="presParOf" srcId="{967EBC64-22A5-4670-BFA6-1045F8BF9F40}" destId="{9816E7A7-7623-465B-A512-BB1B38D28B9A}" srcOrd="0" destOrd="0" presId="urn:microsoft.com/office/officeart/2008/layout/VerticalCurvedList"/>
    <dgm:cxn modelId="{252D7A62-24E6-43DF-B8A6-A1C00AD47937}" type="presParOf" srcId="{396B3EB8-2ED6-443B-93B4-4B596772FF1B}" destId="{CCD2700B-C550-4FBB-984F-B501D437A34F}" srcOrd="9" destOrd="0" presId="urn:microsoft.com/office/officeart/2008/layout/VerticalCurvedList"/>
    <dgm:cxn modelId="{2820D77D-B67F-420E-A595-A0D2AAE30B50}" type="presParOf" srcId="{396B3EB8-2ED6-443B-93B4-4B596772FF1B}" destId="{CA26E2F0-AE26-453C-9D1F-E15350DF339C}" srcOrd="10" destOrd="0" presId="urn:microsoft.com/office/officeart/2008/layout/VerticalCurvedList"/>
    <dgm:cxn modelId="{194E5969-3021-4F0E-A5ED-B5380EE657C7}" type="presParOf" srcId="{CA26E2F0-AE26-453C-9D1F-E15350DF339C}" destId="{240E874F-78E9-4E38-A8FD-D71C5A15999D}" srcOrd="0" destOrd="0" presId="urn:microsoft.com/office/officeart/2008/layout/VerticalCurvedList"/>
    <dgm:cxn modelId="{8826BD0E-CBC2-47DA-86F1-DAA88C9B78DC}" type="presParOf" srcId="{396B3EB8-2ED6-443B-93B4-4B596772FF1B}" destId="{7BD3DAA5-451D-4903-80A3-05C661F2CD09}" srcOrd="11" destOrd="0" presId="urn:microsoft.com/office/officeart/2008/layout/VerticalCurvedList"/>
    <dgm:cxn modelId="{142CE8BE-4754-4862-8648-13FCC2BB0A5D}" type="presParOf" srcId="{396B3EB8-2ED6-443B-93B4-4B596772FF1B}" destId="{4FF9313C-AB85-4B86-AEFB-050CCF6396E9}" srcOrd="12" destOrd="0" presId="urn:microsoft.com/office/officeart/2008/layout/VerticalCurvedList"/>
    <dgm:cxn modelId="{6028B7BB-1130-412D-8BB0-D8126D1EF612}" type="presParOf" srcId="{4FF9313C-AB85-4B86-AEFB-050CCF6396E9}" destId="{1472A30F-55E4-46DB-8E88-DFFE982F41C3}" srcOrd="0" destOrd="0" presId="urn:microsoft.com/office/officeart/2008/layout/VerticalCurvedList"/>
    <dgm:cxn modelId="{2E697AF5-337F-4B15-9B88-81D843C353C4}" type="presParOf" srcId="{396B3EB8-2ED6-443B-93B4-4B596772FF1B}" destId="{EC2D68DB-114E-4129-901B-AA99ACE6D32E}" srcOrd="13" destOrd="0" presId="urn:microsoft.com/office/officeart/2008/layout/VerticalCurvedList"/>
    <dgm:cxn modelId="{4E4AA74C-A2A7-42DA-B983-34AB0751A8CE}" type="presParOf" srcId="{396B3EB8-2ED6-443B-93B4-4B596772FF1B}" destId="{9F50E4C8-E697-409B-B063-89B0C07483F6}" srcOrd="14" destOrd="0" presId="urn:microsoft.com/office/officeart/2008/layout/VerticalCurvedList"/>
    <dgm:cxn modelId="{92362D7E-57ED-4CFE-BEB6-8307C8B47E10}" type="presParOf" srcId="{9F50E4C8-E697-409B-B063-89B0C07483F6}" destId="{787F7281-1A85-403A-A572-B78BF11C7E5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F7091FD-0598-42F9-A4DD-0B117CCEC3F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B1B40F-FC9E-4E6F-A118-7F368AE025D8}">
      <dgm:prSet/>
      <dgm:spPr/>
      <dgm:t>
        <a:bodyPr/>
        <a:lstStyle/>
        <a:p>
          <a:r>
            <a:rPr lang="en-US" dirty="0"/>
            <a:t>8.Features of Wearable Computer</a:t>
          </a:r>
          <a:endParaRPr lang="en-IN" dirty="0"/>
        </a:p>
      </dgm:t>
    </dgm:pt>
    <dgm:pt modelId="{FDF9F5A2-12A4-410E-BD92-55264B05D111}" type="parTrans" cxnId="{B3A11E42-0AB3-4059-83DC-872AD8522CDE}">
      <dgm:prSet/>
      <dgm:spPr/>
      <dgm:t>
        <a:bodyPr/>
        <a:lstStyle/>
        <a:p>
          <a:endParaRPr lang="en-IN"/>
        </a:p>
      </dgm:t>
    </dgm:pt>
    <dgm:pt modelId="{C586D5D5-C144-43B4-9B1D-E28B9F026EDB}" type="sibTrans" cxnId="{B3A11E42-0AB3-4059-83DC-872AD8522CDE}">
      <dgm:prSet/>
      <dgm:spPr/>
      <dgm:t>
        <a:bodyPr/>
        <a:lstStyle/>
        <a:p>
          <a:endParaRPr lang="en-IN"/>
        </a:p>
      </dgm:t>
    </dgm:pt>
    <dgm:pt modelId="{36B25FC3-3847-4B0F-8FFC-151FA8FF11BA}" type="pres">
      <dgm:prSet presAssocID="{1F7091FD-0598-42F9-A4DD-0B117CCEC3F5}" presName="linearFlow" presStyleCnt="0">
        <dgm:presLayoutVars>
          <dgm:dir/>
          <dgm:resizeHandles val="exact"/>
        </dgm:presLayoutVars>
      </dgm:prSet>
      <dgm:spPr/>
    </dgm:pt>
    <dgm:pt modelId="{69AA351B-9F30-4E32-A69C-D165B6055218}" type="pres">
      <dgm:prSet presAssocID="{36B1B40F-FC9E-4E6F-A118-7F368AE025D8}" presName="composite" presStyleCnt="0"/>
      <dgm:spPr/>
    </dgm:pt>
    <dgm:pt modelId="{D5C934DC-2082-4B68-9B6A-360BA5862C1A}" type="pres">
      <dgm:prSet presAssocID="{36B1B40F-FC9E-4E6F-A118-7F368AE025D8}" presName="imgShp" presStyleLbl="fgImgPlace1" presStyleIdx="0" presStyleCnt="1" custLinFactNeighborX="-802" custLinFactNeighborY="-120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F59432E-1584-4F4A-B8DA-1A5D09B6BEB8}" type="pres">
      <dgm:prSet presAssocID="{36B1B40F-FC9E-4E6F-A118-7F368AE025D8}" presName="txShp" presStyleLbl="node1" presStyleIdx="0" presStyleCnt="1">
        <dgm:presLayoutVars>
          <dgm:bulletEnabled val="1"/>
        </dgm:presLayoutVars>
      </dgm:prSet>
      <dgm:spPr/>
    </dgm:pt>
  </dgm:ptLst>
  <dgm:cxnLst>
    <dgm:cxn modelId="{B3A11E42-0AB3-4059-83DC-872AD8522CDE}" srcId="{1F7091FD-0598-42F9-A4DD-0B117CCEC3F5}" destId="{36B1B40F-FC9E-4E6F-A118-7F368AE025D8}" srcOrd="0" destOrd="0" parTransId="{FDF9F5A2-12A4-410E-BD92-55264B05D111}" sibTransId="{C586D5D5-C144-43B4-9B1D-E28B9F026EDB}"/>
    <dgm:cxn modelId="{3BB41D96-CD36-4894-9DB2-1B46327F4999}" type="presOf" srcId="{36B1B40F-FC9E-4E6F-A118-7F368AE025D8}" destId="{BF59432E-1584-4F4A-B8DA-1A5D09B6BEB8}" srcOrd="0" destOrd="0" presId="urn:microsoft.com/office/officeart/2005/8/layout/vList3"/>
    <dgm:cxn modelId="{510618CA-953B-4C42-853B-AE8E8D2FD85C}" type="presOf" srcId="{1F7091FD-0598-42F9-A4DD-0B117CCEC3F5}" destId="{36B25FC3-3847-4B0F-8FFC-151FA8FF11BA}" srcOrd="0" destOrd="0" presId="urn:microsoft.com/office/officeart/2005/8/layout/vList3"/>
    <dgm:cxn modelId="{7165F849-A5F6-4BD1-9C07-54460DFA6655}" type="presParOf" srcId="{36B25FC3-3847-4B0F-8FFC-151FA8FF11BA}" destId="{69AA351B-9F30-4E32-A69C-D165B6055218}" srcOrd="0" destOrd="0" presId="urn:microsoft.com/office/officeart/2005/8/layout/vList3"/>
    <dgm:cxn modelId="{7448CA71-046F-4678-9D18-F49812D9F42D}" type="presParOf" srcId="{69AA351B-9F30-4E32-A69C-D165B6055218}" destId="{D5C934DC-2082-4B68-9B6A-360BA5862C1A}" srcOrd="0" destOrd="0" presId="urn:microsoft.com/office/officeart/2005/8/layout/vList3"/>
    <dgm:cxn modelId="{22C1B8DE-4C5F-4A61-A8D0-7E7099AE0B40}" type="presParOf" srcId="{69AA351B-9F30-4E32-A69C-D165B6055218}" destId="{BF59432E-1584-4F4A-B8DA-1A5D09B6BE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6B342F77-8044-4689-AB9F-8F4828B3C58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8F157ED-82E9-480B-96B1-7F07B64823B2}">
      <dgm:prSet custT="1"/>
      <dgm:spPr/>
      <dgm:t>
        <a:bodyPr/>
        <a:lstStyle/>
        <a:p>
          <a:r>
            <a:rPr lang="en-US" sz="2400" dirty="0"/>
            <a:t>Features of Wearable Computer</a:t>
          </a:r>
          <a:endParaRPr lang="en-IN" sz="2400" dirty="0"/>
        </a:p>
      </dgm:t>
    </dgm:pt>
    <dgm:pt modelId="{A7309C42-8261-42B7-9DB7-BC0D57F30173}" type="parTrans" cxnId="{1D0DA07F-5D5B-4D29-88A1-2FEF1F4F2DA3}">
      <dgm:prSet/>
      <dgm:spPr/>
      <dgm:t>
        <a:bodyPr/>
        <a:lstStyle/>
        <a:p>
          <a:endParaRPr lang="en-IN"/>
        </a:p>
      </dgm:t>
    </dgm:pt>
    <dgm:pt modelId="{8F61129B-94CE-4FE9-8F0D-1FE1281925A0}" type="sibTrans" cxnId="{1D0DA07F-5D5B-4D29-88A1-2FEF1F4F2DA3}">
      <dgm:prSet/>
      <dgm:spPr/>
      <dgm:t>
        <a:bodyPr/>
        <a:lstStyle/>
        <a:p>
          <a:endParaRPr lang="en-IN"/>
        </a:p>
      </dgm:t>
    </dgm:pt>
    <dgm:pt modelId="{2E48DD0D-532D-4054-B1D7-BB98861C282E}">
      <dgm:prSet custT="1"/>
      <dgm:spPr/>
      <dgm:t>
        <a:bodyPr/>
        <a:lstStyle/>
        <a:p>
          <a:r>
            <a:rPr lang="en-IN" sz="2400" b="1" dirty="0"/>
            <a:t>1. Portability and Compact Design</a:t>
          </a:r>
          <a:endParaRPr lang="en-IN" sz="2400" dirty="0"/>
        </a:p>
      </dgm:t>
    </dgm:pt>
    <dgm:pt modelId="{0643D0B6-BCB8-40C7-8426-E8EDEDBDA55B}" type="parTrans" cxnId="{0F8AB251-5960-4152-B604-E06EB2A9E1BF}">
      <dgm:prSet/>
      <dgm:spPr/>
      <dgm:t>
        <a:bodyPr/>
        <a:lstStyle/>
        <a:p>
          <a:endParaRPr lang="en-IN"/>
        </a:p>
      </dgm:t>
    </dgm:pt>
    <dgm:pt modelId="{CACE3A6E-17A2-4ED0-A8F6-4A64C805009C}" type="sibTrans" cxnId="{0F8AB251-5960-4152-B604-E06EB2A9E1BF}">
      <dgm:prSet/>
      <dgm:spPr/>
      <dgm:t>
        <a:bodyPr/>
        <a:lstStyle/>
        <a:p>
          <a:endParaRPr lang="en-IN"/>
        </a:p>
      </dgm:t>
    </dgm:pt>
    <dgm:pt modelId="{36F4E3BB-C8E7-438D-A9CD-8997116C761F}">
      <dgm:prSet custT="1"/>
      <dgm:spPr/>
      <dgm:t>
        <a:bodyPr/>
        <a:lstStyle/>
        <a:p>
          <a:r>
            <a:rPr lang="en-IN" sz="2400" b="1" dirty="0"/>
            <a:t>2. Hands-Free Operation</a:t>
          </a:r>
          <a:endParaRPr lang="en-IN" sz="2400" dirty="0"/>
        </a:p>
      </dgm:t>
    </dgm:pt>
    <dgm:pt modelId="{01F5EFDB-9B47-49C5-BEEE-A216508F7EF1}" type="parTrans" cxnId="{57AC9C7B-EBE2-490F-9014-4CE42188FD68}">
      <dgm:prSet/>
      <dgm:spPr/>
      <dgm:t>
        <a:bodyPr/>
        <a:lstStyle/>
        <a:p>
          <a:endParaRPr lang="en-IN"/>
        </a:p>
      </dgm:t>
    </dgm:pt>
    <dgm:pt modelId="{49316779-033C-41E4-B2A7-8775BE0D490E}" type="sibTrans" cxnId="{57AC9C7B-EBE2-490F-9014-4CE42188FD68}">
      <dgm:prSet/>
      <dgm:spPr/>
      <dgm:t>
        <a:bodyPr/>
        <a:lstStyle/>
        <a:p>
          <a:endParaRPr lang="en-IN"/>
        </a:p>
      </dgm:t>
    </dgm:pt>
    <dgm:pt modelId="{B8653E41-1CBC-4E54-8286-6B1016D50FED}">
      <dgm:prSet custT="1"/>
      <dgm:spPr/>
      <dgm:t>
        <a:bodyPr/>
        <a:lstStyle/>
        <a:p>
          <a:r>
            <a:rPr lang="en-IN" sz="2400" b="1" dirty="0"/>
            <a:t>3. Real-Time Data Processing</a:t>
          </a:r>
          <a:endParaRPr lang="en-IN" sz="2400" dirty="0"/>
        </a:p>
      </dgm:t>
    </dgm:pt>
    <dgm:pt modelId="{2F6EDF5C-D650-42A6-AEEE-C50CAFCE51D9}" type="parTrans" cxnId="{2804BDF2-7C70-4434-921E-2AA5CF3B7078}">
      <dgm:prSet/>
      <dgm:spPr/>
      <dgm:t>
        <a:bodyPr/>
        <a:lstStyle/>
        <a:p>
          <a:endParaRPr lang="en-IN"/>
        </a:p>
      </dgm:t>
    </dgm:pt>
    <dgm:pt modelId="{531C0F8F-7731-44E1-9CAB-522724C5E227}" type="sibTrans" cxnId="{2804BDF2-7C70-4434-921E-2AA5CF3B7078}">
      <dgm:prSet/>
      <dgm:spPr/>
      <dgm:t>
        <a:bodyPr/>
        <a:lstStyle/>
        <a:p>
          <a:endParaRPr lang="en-IN"/>
        </a:p>
      </dgm:t>
    </dgm:pt>
    <dgm:pt modelId="{93C08D98-887A-4B1F-982A-C99FEC2F7FE4}">
      <dgm:prSet custT="1"/>
      <dgm:spPr/>
      <dgm:t>
        <a:bodyPr/>
        <a:lstStyle/>
        <a:p>
          <a:r>
            <a:rPr lang="en-IN" sz="2400" b="1" dirty="0"/>
            <a:t>4. Sensors and Monitoring</a:t>
          </a:r>
          <a:endParaRPr lang="en-IN" sz="2400" dirty="0"/>
        </a:p>
      </dgm:t>
    </dgm:pt>
    <dgm:pt modelId="{A265A569-1667-48D3-BB1D-4A0F15C95233}" type="parTrans" cxnId="{5A37A54A-CEAD-49F2-9F13-A158443D232F}">
      <dgm:prSet/>
      <dgm:spPr/>
      <dgm:t>
        <a:bodyPr/>
        <a:lstStyle/>
        <a:p>
          <a:endParaRPr lang="en-IN"/>
        </a:p>
      </dgm:t>
    </dgm:pt>
    <dgm:pt modelId="{23F0EE69-A42B-4D1A-8086-93FFBC86D7C8}" type="sibTrans" cxnId="{5A37A54A-CEAD-49F2-9F13-A158443D232F}">
      <dgm:prSet/>
      <dgm:spPr/>
      <dgm:t>
        <a:bodyPr/>
        <a:lstStyle/>
        <a:p>
          <a:endParaRPr lang="en-IN"/>
        </a:p>
      </dgm:t>
    </dgm:pt>
    <dgm:pt modelId="{E63ED8F6-532E-4E8B-9B77-05B6DA2F20B5}">
      <dgm:prSet custT="1"/>
      <dgm:spPr/>
      <dgm:t>
        <a:bodyPr/>
        <a:lstStyle/>
        <a:p>
          <a:r>
            <a:rPr lang="en-IN" sz="2400" b="1" dirty="0"/>
            <a:t>5. Low Power Consumption</a:t>
          </a:r>
          <a:endParaRPr lang="en-IN" sz="2400" dirty="0"/>
        </a:p>
      </dgm:t>
    </dgm:pt>
    <dgm:pt modelId="{8249B3C7-04A4-4D79-8661-12B928F8B926}" type="parTrans" cxnId="{27D13B7C-AC91-4092-BD18-B6C82BA99B6F}">
      <dgm:prSet/>
      <dgm:spPr/>
      <dgm:t>
        <a:bodyPr/>
        <a:lstStyle/>
        <a:p>
          <a:endParaRPr lang="en-IN"/>
        </a:p>
      </dgm:t>
    </dgm:pt>
    <dgm:pt modelId="{7A978BD6-C3D6-4855-BC10-76041105CED5}" type="sibTrans" cxnId="{27D13B7C-AC91-4092-BD18-B6C82BA99B6F}">
      <dgm:prSet/>
      <dgm:spPr/>
      <dgm:t>
        <a:bodyPr/>
        <a:lstStyle/>
        <a:p>
          <a:endParaRPr lang="en-IN"/>
        </a:p>
      </dgm:t>
    </dgm:pt>
    <dgm:pt modelId="{DCCDB219-91AD-4F27-A146-86DCED0D2D19}">
      <dgm:prSet custT="1"/>
      <dgm:spPr/>
      <dgm:t>
        <a:bodyPr/>
        <a:lstStyle/>
        <a:p>
          <a:r>
            <a:rPr lang="en-IN" sz="2400" b="1" dirty="0"/>
            <a:t>6. Water Resistance</a:t>
          </a:r>
          <a:endParaRPr lang="en-IN" sz="2400" dirty="0"/>
        </a:p>
      </dgm:t>
    </dgm:pt>
    <dgm:pt modelId="{AF2CA61C-4CF6-4236-A23F-AE9486E16395}" type="parTrans" cxnId="{D46B7EC5-108C-4337-97BA-0199C981CCB9}">
      <dgm:prSet/>
      <dgm:spPr/>
      <dgm:t>
        <a:bodyPr/>
        <a:lstStyle/>
        <a:p>
          <a:endParaRPr lang="en-IN"/>
        </a:p>
      </dgm:t>
    </dgm:pt>
    <dgm:pt modelId="{4BC41EAF-8A98-4C45-AE03-C95FD4EFC03D}" type="sibTrans" cxnId="{D46B7EC5-108C-4337-97BA-0199C981CCB9}">
      <dgm:prSet/>
      <dgm:spPr/>
      <dgm:t>
        <a:bodyPr/>
        <a:lstStyle/>
        <a:p>
          <a:endParaRPr lang="en-IN"/>
        </a:p>
      </dgm:t>
    </dgm:pt>
    <dgm:pt modelId="{3B15F152-9517-43AF-9461-D31375EDCE6E}" type="pres">
      <dgm:prSet presAssocID="{6B342F77-8044-4689-AB9F-8F4828B3C583}" presName="linear" presStyleCnt="0">
        <dgm:presLayoutVars>
          <dgm:dir/>
          <dgm:animLvl val="lvl"/>
          <dgm:resizeHandles val="exact"/>
        </dgm:presLayoutVars>
      </dgm:prSet>
      <dgm:spPr/>
    </dgm:pt>
    <dgm:pt modelId="{10E727CD-BEC3-4B03-841B-A487C0881DD5}" type="pres">
      <dgm:prSet presAssocID="{38F157ED-82E9-480B-96B1-7F07B64823B2}" presName="parentLin" presStyleCnt="0"/>
      <dgm:spPr/>
    </dgm:pt>
    <dgm:pt modelId="{C40DD587-55FC-44FD-8B3F-C42FF85217C1}" type="pres">
      <dgm:prSet presAssocID="{38F157ED-82E9-480B-96B1-7F07B64823B2}" presName="parentLeftMargin" presStyleLbl="node1" presStyleIdx="0" presStyleCnt="7"/>
      <dgm:spPr/>
    </dgm:pt>
    <dgm:pt modelId="{D84B3D26-7DC7-44E0-B0C8-0DE32651116E}" type="pres">
      <dgm:prSet presAssocID="{38F157ED-82E9-480B-96B1-7F07B64823B2}" presName="parentText" presStyleLbl="node1" presStyleIdx="0" presStyleCnt="7" custScaleX="142857">
        <dgm:presLayoutVars>
          <dgm:chMax val="0"/>
          <dgm:bulletEnabled val="1"/>
        </dgm:presLayoutVars>
      </dgm:prSet>
      <dgm:spPr/>
    </dgm:pt>
    <dgm:pt modelId="{9BEAD74E-27D4-4206-9A29-33A229985F82}" type="pres">
      <dgm:prSet presAssocID="{38F157ED-82E9-480B-96B1-7F07B64823B2}" presName="negativeSpace" presStyleCnt="0"/>
      <dgm:spPr/>
    </dgm:pt>
    <dgm:pt modelId="{2B55EEE4-238D-421F-B728-7C3E86508F08}" type="pres">
      <dgm:prSet presAssocID="{38F157ED-82E9-480B-96B1-7F07B64823B2}" presName="childText" presStyleLbl="conFgAcc1" presStyleIdx="0" presStyleCnt="7">
        <dgm:presLayoutVars>
          <dgm:bulletEnabled val="1"/>
        </dgm:presLayoutVars>
      </dgm:prSet>
      <dgm:spPr/>
    </dgm:pt>
    <dgm:pt modelId="{2F108F64-1DFA-44D0-B976-3B167B1A8192}" type="pres">
      <dgm:prSet presAssocID="{8F61129B-94CE-4FE9-8F0D-1FE1281925A0}" presName="spaceBetweenRectangles" presStyleCnt="0"/>
      <dgm:spPr/>
    </dgm:pt>
    <dgm:pt modelId="{E70637E3-4A91-46E5-89F7-38A7F71CC439}" type="pres">
      <dgm:prSet presAssocID="{2E48DD0D-532D-4054-B1D7-BB98861C282E}" presName="parentLin" presStyleCnt="0"/>
      <dgm:spPr/>
    </dgm:pt>
    <dgm:pt modelId="{46798F0A-8A47-4169-8668-1C465E1081D4}" type="pres">
      <dgm:prSet presAssocID="{2E48DD0D-532D-4054-B1D7-BB98861C282E}" presName="parentLeftMargin" presStyleLbl="node1" presStyleIdx="0" presStyleCnt="7"/>
      <dgm:spPr/>
    </dgm:pt>
    <dgm:pt modelId="{AEF53ED2-4A7E-4A61-815E-D2CFB7F88317}" type="pres">
      <dgm:prSet presAssocID="{2E48DD0D-532D-4054-B1D7-BB98861C282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A15EBC2-CE6D-4F60-83C8-03D47A02E3C9}" type="pres">
      <dgm:prSet presAssocID="{2E48DD0D-532D-4054-B1D7-BB98861C282E}" presName="negativeSpace" presStyleCnt="0"/>
      <dgm:spPr/>
    </dgm:pt>
    <dgm:pt modelId="{B09A78BC-1B4D-4394-828E-7B483BDCAF63}" type="pres">
      <dgm:prSet presAssocID="{2E48DD0D-532D-4054-B1D7-BB98861C282E}" presName="childText" presStyleLbl="conFgAcc1" presStyleIdx="1" presStyleCnt="7">
        <dgm:presLayoutVars>
          <dgm:bulletEnabled val="1"/>
        </dgm:presLayoutVars>
      </dgm:prSet>
      <dgm:spPr/>
    </dgm:pt>
    <dgm:pt modelId="{AA64A918-CB89-497B-BC53-2E677950783F}" type="pres">
      <dgm:prSet presAssocID="{CACE3A6E-17A2-4ED0-A8F6-4A64C805009C}" presName="spaceBetweenRectangles" presStyleCnt="0"/>
      <dgm:spPr/>
    </dgm:pt>
    <dgm:pt modelId="{26798A51-7DE6-4732-89CC-2C73BB66D7E2}" type="pres">
      <dgm:prSet presAssocID="{36F4E3BB-C8E7-438D-A9CD-8997116C761F}" presName="parentLin" presStyleCnt="0"/>
      <dgm:spPr/>
    </dgm:pt>
    <dgm:pt modelId="{2CF852B4-088D-4448-A917-72B325DC9BA9}" type="pres">
      <dgm:prSet presAssocID="{36F4E3BB-C8E7-438D-A9CD-8997116C761F}" presName="parentLeftMargin" presStyleLbl="node1" presStyleIdx="1" presStyleCnt="7"/>
      <dgm:spPr/>
    </dgm:pt>
    <dgm:pt modelId="{C8686DAA-6847-4FE2-AC0A-111BBCCEFE9E}" type="pres">
      <dgm:prSet presAssocID="{36F4E3BB-C8E7-438D-A9CD-8997116C761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A0DBC16-81BB-416A-9A94-14DA14C7F830}" type="pres">
      <dgm:prSet presAssocID="{36F4E3BB-C8E7-438D-A9CD-8997116C761F}" presName="negativeSpace" presStyleCnt="0"/>
      <dgm:spPr/>
    </dgm:pt>
    <dgm:pt modelId="{012BA154-98D2-4FE1-BDD0-762028445AF9}" type="pres">
      <dgm:prSet presAssocID="{36F4E3BB-C8E7-438D-A9CD-8997116C761F}" presName="childText" presStyleLbl="conFgAcc1" presStyleIdx="2" presStyleCnt="7">
        <dgm:presLayoutVars>
          <dgm:bulletEnabled val="1"/>
        </dgm:presLayoutVars>
      </dgm:prSet>
      <dgm:spPr/>
    </dgm:pt>
    <dgm:pt modelId="{D64B5914-A30E-436B-999F-833399B16BED}" type="pres">
      <dgm:prSet presAssocID="{49316779-033C-41E4-B2A7-8775BE0D490E}" presName="spaceBetweenRectangles" presStyleCnt="0"/>
      <dgm:spPr/>
    </dgm:pt>
    <dgm:pt modelId="{222A2D8E-36FA-4794-957C-D366032126EA}" type="pres">
      <dgm:prSet presAssocID="{B8653E41-1CBC-4E54-8286-6B1016D50FED}" presName="parentLin" presStyleCnt="0"/>
      <dgm:spPr/>
    </dgm:pt>
    <dgm:pt modelId="{02FF0ACB-FF2D-4749-9F33-5DC022CA429A}" type="pres">
      <dgm:prSet presAssocID="{B8653E41-1CBC-4E54-8286-6B1016D50FED}" presName="parentLeftMargin" presStyleLbl="node1" presStyleIdx="2" presStyleCnt="7"/>
      <dgm:spPr/>
    </dgm:pt>
    <dgm:pt modelId="{3F453569-BB9C-4230-A434-0BCE110F4206}" type="pres">
      <dgm:prSet presAssocID="{B8653E41-1CBC-4E54-8286-6B1016D50FE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E74DEC9-76BB-4CF0-8DCB-C71F000E1816}" type="pres">
      <dgm:prSet presAssocID="{B8653E41-1CBC-4E54-8286-6B1016D50FED}" presName="negativeSpace" presStyleCnt="0"/>
      <dgm:spPr/>
    </dgm:pt>
    <dgm:pt modelId="{64BFEB78-F938-4EE0-977E-153D46550AA4}" type="pres">
      <dgm:prSet presAssocID="{B8653E41-1CBC-4E54-8286-6B1016D50FED}" presName="childText" presStyleLbl="conFgAcc1" presStyleIdx="3" presStyleCnt="7">
        <dgm:presLayoutVars>
          <dgm:bulletEnabled val="1"/>
        </dgm:presLayoutVars>
      </dgm:prSet>
      <dgm:spPr/>
    </dgm:pt>
    <dgm:pt modelId="{EFDF84D8-8242-4DF5-AC73-D83B795BAFDD}" type="pres">
      <dgm:prSet presAssocID="{531C0F8F-7731-44E1-9CAB-522724C5E227}" presName="spaceBetweenRectangles" presStyleCnt="0"/>
      <dgm:spPr/>
    </dgm:pt>
    <dgm:pt modelId="{BE7DE288-2007-465A-8BA2-E9D95ED4DF9C}" type="pres">
      <dgm:prSet presAssocID="{93C08D98-887A-4B1F-982A-C99FEC2F7FE4}" presName="parentLin" presStyleCnt="0"/>
      <dgm:spPr/>
    </dgm:pt>
    <dgm:pt modelId="{CCFEC46F-350B-4C67-A707-2C2EF01DC161}" type="pres">
      <dgm:prSet presAssocID="{93C08D98-887A-4B1F-982A-C99FEC2F7FE4}" presName="parentLeftMargin" presStyleLbl="node1" presStyleIdx="3" presStyleCnt="7"/>
      <dgm:spPr/>
    </dgm:pt>
    <dgm:pt modelId="{3F7A1B3C-7749-491F-AC97-DD0B86E027D9}" type="pres">
      <dgm:prSet presAssocID="{93C08D98-887A-4B1F-982A-C99FEC2F7FE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80059C3-5404-44B9-971A-63F38CF5A5D8}" type="pres">
      <dgm:prSet presAssocID="{93C08D98-887A-4B1F-982A-C99FEC2F7FE4}" presName="negativeSpace" presStyleCnt="0"/>
      <dgm:spPr/>
    </dgm:pt>
    <dgm:pt modelId="{FAD43C45-5E05-4634-93C1-A6E79442C365}" type="pres">
      <dgm:prSet presAssocID="{93C08D98-887A-4B1F-982A-C99FEC2F7FE4}" presName="childText" presStyleLbl="conFgAcc1" presStyleIdx="4" presStyleCnt="7">
        <dgm:presLayoutVars>
          <dgm:bulletEnabled val="1"/>
        </dgm:presLayoutVars>
      </dgm:prSet>
      <dgm:spPr/>
    </dgm:pt>
    <dgm:pt modelId="{376BAD1E-2D31-4EB4-A0BE-AF638B024012}" type="pres">
      <dgm:prSet presAssocID="{23F0EE69-A42B-4D1A-8086-93FFBC86D7C8}" presName="spaceBetweenRectangles" presStyleCnt="0"/>
      <dgm:spPr/>
    </dgm:pt>
    <dgm:pt modelId="{B7D9DA17-0C16-4A11-B54D-CA708C82B362}" type="pres">
      <dgm:prSet presAssocID="{E63ED8F6-532E-4E8B-9B77-05B6DA2F20B5}" presName="parentLin" presStyleCnt="0"/>
      <dgm:spPr/>
    </dgm:pt>
    <dgm:pt modelId="{71CA4DF9-A553-43E5-AA49-5DEB2FF555E1}" type="pres">
      <dgm:prSet presAssocID="{E63ED8F6-532E-4E8B-9B77-05B6DA2F20B5}" presName="parentLeftMargin" presStyleLbl="node1" presStyleIdx="4" presStyleCnt="7"/>
      <dgm:spPr/>
    </dgm:pt>
    <dgm:pt modelId="{CFF3561B-39EB-40BA-883F-89D5A0AD544C}" type="pres">
      <dgm:prSet presAssocID="{E63ED8F6-532E-4E8B-9B77-05B6DA2F20B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BB3E044-EC56-48C2-84AC-45DA90AE22DE}" type="pres">
      <dgm:prSet presAssocID="{E63ED8F6-532E-4E8B-9B77-05B6DA2F20B5}" presName="negativeSpace" presStyleCnt="0"/>
      <dgm:spPr/>
    </dgm:pt>
    <dgm:pt modelId="{3FCE4D79-FB6A-450F-B933-BD243C956390}" type="pres">
      <dgm:prSet presAssocID="{E63ED8F6-532E-4E8B-9B77-05B6DA2F20B5}" presName="childText" presStyleLbl="conFgAcc1" presStyleIdx="5" presStyleCnt="7">
        <dgm:presLayoutVars>
          <dgm:bulletEnabled val="1"/>
        </dgm:presLayoutVars>
      </dgm:prSet>
      <dgm:spPr/>
    </dgm:pt>
    <dgm:pt modelId="{B1ADA5D0-A379-4765-AE08-949E2A8EA4C9}" type="pres">
      <dgm:prSet presAssocID="{7A978BD6-C3D6-4855-BC10-76041105CED5}" presName="spaceBetweenRectangles" presStyleCnt="0"/>
      <dgm:spPr/>
    </dgm:pt>
    <dgm:pt modelId="{18FF11A9-1851-4771-AEBC-D8B5DFFF817D}" type="pres">
      <dgm:prSet presAssocID="{DCCDB219-91AD-4F27-A146-86DCED0D2D19}" presName="parentLin" presStyleCnt="0"/>
      <dgm:spPr/>
    </dgm:pt>
    <dgm:pt modelId="{29EB8F0A-A9D7-4517-A5F1-0674A68EAE08}" type="pres">
      <dgm:prSet presAssocID="{DCCDB219-91AD-4F27-A146-86DCED0D2D19}" presName="parentLeftMargin" presStyleLbl="node1" presStyleIdx="5" presStyleCnt="7"/>
      <dgm:spPr/>
    </dgm:pt>
    <dgm:pt modelId="{CC187B8E-7E3F-4BBD-9029-6EB363FADE50}" type="pres">
      <dgm:prSet presAssocID="{DCCDB219-91AD-4F27-A146-86DCED0D2D19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7B1941A4-B7FC-4117-BD08-6C0ABB4B6EB6}" type="pres">
      <dgm:prSet presAssocID="{DCCDB219-91AD-4F27-A146-86DCED0D2D19}" presName="negativeSpace" presStyleCnt="0"/>
      <dgm:spPr/>
    </dgm:pt>
    <dgm:pt modelId="{836999FE-917F-46D3-B8EF-26EEDD8230D4}" type="pres">
      <dgm:prSet presAssocID="{DCCDB219-91AD-4F27-A146-86DCED0D2D19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2757BA0A-8773-429B-BB39-B91F632F3433}" type="presOf" srcId="{2E48DD0D-532D-4054-B1D7-BB98861C282E}" destId="{46798F0A-8A47-4169-8668-1C465E1081D4}" srcOrd="0" destOrd="0" presId="urn:microsoft.com/office/officeart/2005/8/layout/list1"/>
    <dgm:cxn modelId="{42B8775E-A584-492A-B205-C08FA6E8A8F1}" type="presOf" srcId="{38F157ED-82E9-480B-96B1-7F07B64823B2}" destId="{D84B3D26-7DC7-44E0-B0C8-0DE32651116E}" srcOrd="1" destOrd="0" presId="urn:microsoft.com/office/officeart/2005/8/layout/list1"/>
    <dgm:cxn modelId="{1823A05E-7EAF-4DB7-9B8D-0787A2004D5E}" type="presOf" srcId="{93C08D98-887A-4B1F-982A-C99FEC2F7FE4}" destId="{3F7A1B3C-7749-491F-AC97-DD0B86E027D9}" srcOrd="1" destOrd="0" presId="urn:microsoft.com/office/officeart/2005/8/layout/list1"/>
    <dgm:cxn modelId="{0FFA5D5F-F324-4046-9EFC-165F169796C4}" type="presOf" srcId="{E63ED8F6-532E-4E8B-9B77-05B6DA2F20B5}" destId="{71CA4DF9-A553-43E5-AA49-5DEB2FF555E1}" srcOrd="0" destOrd="0" presId="urn:microsoft.com/office/officeart/2005/8/layout/list1"/>
    <dgm:cxn modelId="{6F1A3043-4770-4088-9CAF-DE9D3889D21E}" type="presOf" srcId="{93C08D98-887A-4B1F-982A-C99FEC2F7FE4}" destId="{CCFEC46F-350B-4C67-A707-2C2EF01DC161}" srcOrd="0" destOrd="0" presId="urn:microsoft.com/office/officeart/2005/8/layout/list1"/>
    <dgm:cxn modelId="{B8D3BE45-D060-4342-8573-5FB61B83179B}" type="presOf" srcId="{2E48DD0D-532D-4054-B1D7-BB98861C282E}" destId="{AEF53ED2-4A7E-4A61-815E-D2CFB7F88317}" srcOrd="1" destOrd="0" presId="urn:microsoft.com/office/officeart/2005/8/layout/list1"/>
    <dgm:cxn modelId="{5A37A54A-CEAD-49F2-9F13-A158443D232F}" srcId="{6B342F77-8044-4689-AB9F-8F4828B3C583}" destId="{93C08D98-887A-4B1F-982A-C99FEC2F7FE4}" srcOrd="4" destOrd="0" parTransId="{A265A569-1667-48D3-BB1D-4A0F15C95233}" sibTransId="{23F0EE69-A42B-4D1A-8086-93FFBC86D7C8}"/>
    <dgm:cxn modelId="{0F8AB251-5960-4152-B604-E06EB2A9E1BF}" srcId="{6B342F77-8044-4689-AB9F-8F4828B3C583}" destId="{2E48DD0D-532D-4054-B1D7-BB98861C282E}" srcOrd="1" destOrd="0" parTransId="{0643D0B6-BCB8-40C7-8426-E8EDEDBDA55B}" sibTransId="{CACE3A6E-17A2-4ED0-A8F6-4A64C805009C}"/>
    <dgm:cxn modelId="{84A0EF75-6B62-4F1A-9A1D-48E36FA2CD0A}" type="presOf" srcId="{36F4E3BB-C8E7-438D-A9CD-8997116C761F}" destId="{C8686DAA-6847-4FE2-AC0A-111BBCCEFE9E}" srcOrd="1" destOrd="0" presId="urn:microsoft.com/office/officeart/2005/8/layout/list1"/>
    <dgm:cxn modelId="{584AF478-A0BA-42D1-A425-7511C59C20D4}" type="presOf" srcId="{B8653E41-1CBC-4E54-8286-6B1016D50FED}" destId="{02FF0ACB-FF2D-4749-9F33-5DC022CA429A}" srcOrd="0" destOrd="0" presId="urn:microsoft.com/office/officeart/2005/8/layout/list1"/>
    <dgm:cxn modelId="{57AC9C7B-EBE2-490F-9014-4CE42188FD68}" srcId="{6B342F77-8044-4689-AB9F-8F4828B3C583}" destId="{36F4E3BB-C8E7-438D-A9CD-8997116C761F}" srcOrd="2" destOrd="0" parTransId="{01F5EFDB-9B47-49C5-BEEE-A216508F7EF1}" sibTransId="{49316779-033C-41E4-B2A7-8775BE0D490E}"/>
    <dgm:cxn modelId="{27D13B7C-AC91-4092-BD18-B6C82BA99B6F}" srcId="{6B342F77-8044-4689-AB9F-8F4828B3C583}" destId="{E63ED8F6-532E-4E8B-9B77-05B6DA2F20B5}" srcOrd="5" destOrd="0" parTransId="{8249B3C7-04A4-4D79-8661-12B928F8B926}" sibTransId="{7A978BD6-C3D6-4855-BC10-76041105CED5}"/>
    <dgm:cxn modelId="{1D0DA07F-5D5B-4D29-88A1-2FEF1F4F2DA3}" srcId="{6B342F77-8044-4689-AB9F-8F4828B3C583}" destId="{38F157ED-82E9-480B-96B1-7F07B64823B2}" srcOrd="0" destOrd="0" parTransId="{A7309C42-8261-42B7-9DB7-BC0D57F30173}" sibTransId="{8F61129B-94CE-4FE9-8F0D-1FE1281925A0}"/>
    <dgm:cxn modelId="{2D878A9C-E37B-4D48-9C14-55D00630755F}" type="presOf" srcId="{36F4E3BB-C8E7-438D-A9CD-8997116C761F}" destId="{2CF852B4-088D-4448-A917-72B325DC9BA9}" srcOrd="0" destOrd="0" presId="urn:microsoft.com/office/officeart/2005/8/layout/list1"/>
    <dgm:cxn modelId="{834A9FA6-0FE7-4A84-8846-B0DA126D17F9}" type="presOf" srcId="{B8653E41-1CBC-4E54-8286-6B1016D50FED}" destId="{3F453569-BB9C-4230-A434-0BCE110F4206}" srcOrd="1" destOrd="0" presId="urn:microsoft.com/office/officeart/2005/8/layout/list1"/>
    <dgm:cxn modelId="{6FEF16A8-9164-410D-B41C-C5031E69F605}" type="presOf" srcId="{DCCDB219-91AD-4F27-A146-86DCED0D2D19}" destId="{29EB8F0A-A9D7-4517-A5F1-0674A68EAE08}" srcOrd="0" destOrd="0" presId="urn:microsoft.com/office/officeart/2005/8/layout/list1"/>
    <dgm:cxn modelId="{B64A81B1-390A-4EF5-8B6A-CB37B37E966C}" type="presOf" srcId="{38F157ED-82E9-480B-96B1-7F07B64823B2}" destId="{C40DD587-55FC-44FD-8B3F-C42FF85217C1}" srcOrd="0" destOrd="0" presId="urn:microsoft.com/office/officeart/2005/8/layout/list1"/>
    <dgm:cxn modelId="{D46B7EC5-108C-4337-97BA-0199C981CCB9}" srcId="{6B342F77-8044-4689-AB9F-8F4828B3C583}" destId="{DCCDB219-91AD-4F27-A146-86DCED0D2D19}" srcOrd="6" destOrd="0" parTransId="{AF2CA61C-4CF6-4236-A23F-AE9486E16395}" sibTransId="{4BC41EAF-8A98-4C45-AE03-C95FD4EFC03D}"/>
    <dgm:cxn modelId="{4D5DF0D2-7245-4622-851D-13357727A918}" type="presOf" srcId="{E63ED8F6-532E-4E8B-9B77-05B6DA2F20B5}" destId="{CFF3561B-39EB-40BA-883F-89D5A0AD544C}" srcOrd="1" destOrd="0" presId="urn:microsoft.com/office/officeart/2005/8/layout/list1"/>
    <dgm:cxn modelId="{A936F1E5-BCDC-4AB1-B02A-A6789C09F55D}" type="presOf" srcId="{6B342F77-8044-4689-AB9F-8F4828B3C583}" destId="{3B15F152-9517-43AF-9461-D31375EDCE6E}" srcOrd="0" destOrd="0" presId="urn:microsoft.com/office/officeart/2005/8/layout/list1"/>
    <dgm:cxn modelId="{565A14EC-3E8B-4B30-B2CE-A80945D6B803}" type="presOf" srcId="{DCCDB219-91AD-4F27-A146-86DCED0D2D19}" destId="{CC187B8E-7E3F-4BBD-9029-6EB363FADE50}" srcOrd="1" destOrd="0" presId="urn:microsoft.com/office/officeart/2005/8/layout/list1"/>
    <dgm:cxn modelId="{2804BDF2-7C70-4434-921E-2AA5CF3B7078}" srcId="{6B342F77-8044-4689-AB9F-8F4828B3C583}" destId="{B8653E41-1CBC-4E54-8286-6B1016D50FED}" srcOrd="3" destOrd="0" parTransId="{2F6EDF5C-D650-42A6-AEEE-C50CAFCE51D9}" sibTransId="{531C0F8F-7731-44E1-9CAB-522724C5E227}"/>
    <dgm:cxn modelId="{616F9902-93EA-4517-9202-1B7155811595}" type="presParOf" srcId="{3B15F152-9517-43AF-9461-D31375EDCE6E}" destId="{10E727CD-BEC3-4B03-841B-A487C0881DD5}" srcOrd="0" destOrd="0" presId="urn:microsoft.com/office/officeart/2005/8/layout/list1"/>
    <dgm:cxn modelId="{550C4271-E7AA-48F8-8B75-4712A49F9353}" type="presParOf" srcId="{10E727CD-BEC3-4B03-841B-A487C0881DD5}" destId="{C40DD587-55FC-44FD-8B3F-C42FF85217C1}" srcOrd="0" destOrd="0" presId="urn:microsoft.com/office/officeart/2005/8/layout/list1"/>
    <dgm:cxn modelId="{3466EEE3-AD19-4950-ADB1-F0D35D408A79}" type="presParOf" srcId="{10E727CD-BEC3-4B03-841B-A487C0881DD5}" destId="{D84B3D26-7DC7-44E0-B0C8-0DE32651116E}" srcOrd="1" destOrd="0" presId="urn:microsoft.com/office/officeart/2005/8/layout/list1"/>
    <dgm:cxn modelId="{5FD5358E-ACC4-4AD2-8240-2DA992E6CC4C}" type="presParOf" srcId="{3B15F152-9517-43AF-9461-D31375EDCE6E}" destId="{9BEAD74E-27D4-4206-9A29-33A229985F82}" srcOrd="1" destOrd="0" presId="urn:microsoft.com/office/officeart/2005/8/layout/list1"/>
    <dgm:cxn modelId="{B5A7A512-8AB8-419B-8F04-28926D65C75C}" type="presParOf" srcId="{3B15F152-9517-43AF-9461-D31375EDCE6E}" destId="{2B55EEE4-238D-421F-B728-7C3E86508F08}" srcOrd="2" destOrd="0" presId="urn:microsoft.com/office/officeart/2005/8/layout/list1"/>
    <dgm:cxn modelId="{8C7A945F-71D7-47A2-89B2-503AFD9532FF}" type="presParOf" srcId="{3B15F152-9517-43AF-9461-D31375EDCE6E}" destId="{2F108F64-1DFA-44D0-B976-3B167B1A8192}" srcOrd="3" destOrd="0" presId="urn:microsoft.com/office/officeart/2005/8/layout/list1"/>
    <dgm:cxn modelId="{4EA0DC29-B7A6-42D3-863C-244774D1F46B}" type="presParOf" srcId="{3B15F152-9517-43AF-9461-D31375EDCE6E}" destId="{E70637E3-4A91-46E5-89F7-38A7F71CC439}" srcOrd="4" destOrd="0" presId="urn:microsoft.com/office/officeart/2005/8/layout/list1"/>
    <dgm:cxn modelId="{D96F0DAF-52E9-4102-8F5E-0777C6752015}" type="presParOf" srcId="{E70637E3-4A91-46E5-89F7-38A7F71CC439}" destId="{46798F0A-8A47-4169-8668-1C465E1081D4}" srcOrd="0" destOrd="0" presId="urn:microsoft.com/office/officeart/2005/8/layout/list1"/>
    <dgm:cxn modelId="{E5269980-CC47-4706-889C-BF96BB34A618}" type="presParOf" srcId="{E70637E3-4A91-46E5-89F7-38A7F71CC439}" destId="{AEF53ED2-4A7E-4A61-815E-D2CFB7F88317}" srcOrd="1" destOrd="0" presId="urn:microsoft.com/office/officeart/2005/8/layout/list1"/>
    <dgm:cxn modelId="{483F363D-BFE0-4904-8F40-ED9A7037FD22}" type="presParOf" srcId="{3B15F152-9517-43AF-9461-D31375EDCE6E}" destId="{3A15EBC2-CE6D-4F60-83C8-03D47A02E3C9}" srcOrd="5" destOrd="0" presId="urn:microsoft.com/office/officeart/2005/8/layout/list1"/>
    <dgm:cxn modelId="{96E1D9AA-21C4-4C27-A728-24B52FE13F6F}" type="presParOf" srcId="{3B15F152-9517-43AF-9461-D31375EDCE6E}" destId="{B09A78BC-1B4D-4394-828E-7B483BDCAF63}" srcOrd="6" destOrd="0" presId="urn:microsoft.com/office/officeart/2005/8/layout/list1"/>
    <dgm:cxn modelId="{9C4AB4FB-9053-460B-9DCC-0B756213718C}" type="presParOf" srcId="{3B15F152-9517-43AF-9461-D31375EDCE6E}" destId="{AA64A918-CB89-497B-BC53-2E677950783F}" srcOrd="7" destOrd="0" presId="urn:microsoft.com/office/officeart/2005/8/layout/list1"/>
    <dgm:cxn modelId="{7F8E8F1D-D777-44B5-8906-014DD5EB4147}" type="presParOf" srcId="{3B15F152-9517-43AF-9461-D31375EDCE6E}" destId="{26798A51-7DE6-4732-89CC-2C73BB66D7E2}" srcOrd="8" destOrd="0" presId="urn:microsoft.com/office/officeart/2005/8/layout/list1"/>
    <dgm:cxn modelId="{1BF3FDA6-0A67-416A-A54B-F527F9376493}" type="presParOf" srcId="{26798A51-7DE6-4732-89CC-2C73BB66D7E2}" destId="{2CF852B4-088D-4448-A917-72B325DC9BA9}" srcOrd="0" destOrd="0" presId="urn:microsoft.com/office/officeart/2005/8/layout/list1"/>
    <dgm:cxn modelId="{F4870256-73F7-42D5-99D0-53B1A2AAE982}" type="presParOf" srcId="{26798A51-7DE6-4732-89CC-2C73BB66D7E2}" destId="{C8686DAA-6847-4FE2-AC0A-111BBCCEFE9E}" srcOrd="1" destOrd="0" presId="urn:microsoft.com/office/officeart/2005/8/layout/list1"/>
    <dgm:cxn modelId="{A3F9C6A9-A575-48CB-9142-81C886D2C733}" type="presParOf" srcId="{3B15F152-9517-43AF-9461-D31375EDCE6E}" destId="{8A0DBC16-81BB-416A-9A94-14DA14C7F830}" srcOrd="9" destOrd="0" presId="urn:microsoft.com/office/officeart/2005/8/layout/list1"/>
    <dgm:cxn modelId="{A88E71B9-7952-4165-9992-783F3AA737E4}" type="presParOf" srcId="{3B15F152-9517-43AF-9461-D31375EDCE6E}" destId="{012BA154-98D2-4FE1-BDD0-762028445AF9}" srcOrd="10" destOrd="0" presId="urn:microsoft.com/office/officeart/2005/8/layout/list1"/>
    <dgm:cxn modelId="{C9A24958-15A1-469D-AA0C-770AC48E8745}" type="presParOf" srcId="{3B15F152-9517-43AF-9461-D31375EDCE6E}" destId="{D64B5914-A30E-436B-999F-833399B16BED}" srcOrd="11" destOrd="0" presId="urn:microsoft.com/office/officeart/2005/8/layout/list1"/>
    <dgm:cxn modelId="{4000A1F6-D93F-45A2-A64E-9D38CEF31BCA}" type="presParOf" srcId="{3B15F152-9517-43AF-9461-D31375EDCE6E}" destId="{222A2D8E-36FA-4794-957C-D366032126EA}" srcOrd="12" destOrd="0" presId="urn:microsoft.com/office/officeart/2005/8/layout/list1"/>
    <dgm:cxn modelId="{7CA20A89-A4F5-4C61-B363-5FF6FF3323E7}" type="presParOf" srcId="{222A2D8E-36FA-4794-957C-D366032126EA}" destId="{02FF0ACB-FF2D-4749-9F33-5DC022CA429A}" srcOrd="0" destOrd="0" presId="urn:microsoft.com/office/officeart/2005/8/layout/list1"/>
    <dgm:cxn modelId="{6492E01E-2426-4A05-8577-59A173853B4A}" type="presParOf" srcId="{222A2D8E-36FA-4794-957C-D366032126EA}" destId="{3F453569-BB9C-4230-A434-0BCE110F4206}" srcOrd="1" destOrd="0" presId="urn:microsoft.com/office/officeart/2005/8/layout/list1"/>
    <dgm:cxn modelId="{3AEC327B-9408-4146-83A1-38BF36DFF480}" type="presParOf" srcId="{3B15F152-9517-43AF-9461-D31375EDCE6E}" destId="{AE74DEC9-76BB-4CF0-8DCB-C71F000E1816}" srcOrd="13" destOrd="0" presId="urn:microsoft.com/office/officeart/2005/8/layout/list1"/>
    <dgm:cxn modelId="{ADF2825B-0A84-4ECE-B758-FBDE78509C91}" type="presParOf" srcId="{3B15F152-9517-43AF-9461-D31375EDCE6E}" destId="{64BFEB78-F938-4EE0-977E-153D46550AA4}" srcOrd="14" destOrd="0" presId="urn:microsoft.com/office/officeart/2005/8/layout/list1"/>
    <dgm:cxn modelId="{8AFFC319-28AD-47FD-B713-78BE7F445EC3}" type="presParOf" srcId="{3B15F152-9517-43AF-9461-D31375EDCE6E}" destId="{EFDF84D8-8242-4DF5-AC73-D83B795BAFDD}" srcOrd="15" destOrd="0" presId="urn:microsoft.com/office/officeart/2005/8/layout/list1"/>
    <dgm:cxn modelId="{DD6D0F46-AD32-45A2-BC3B-8B96BF5011EC}" type="presParOf" srcId="{3B15F152-9517-43AF-9461-D31375EDCE6E}" destId="{BE7DE288-2007-465A-8BA2-E9D95ED4DF9C}" srcOrd="16" destOrd="0" presId="urn:microsoft.com/office/officeart/2005/8/layout/list1"/>
    <dgm:cxn modelId="{B713DD26-DE24-4C0C-A2CD-91F1D160E2BD}" type="presParOf" srcId="{BE7DE288-2007-465A-8BA2-E9D95ED4DF9C}" destId="{CCFEC46F-350B-4C67-A707-2C2EF01DC161}" srcOrd="0" destOrd="0" presId="urn:microsoft.com/office/officeart/2005/8/layout/list1"/>
    <dgm:cxn modelId="{FD250CD0-1D2F-4B44-B6B1-A7C82F5834C1}" type="presParOf" srcId="{BE7DE288-2007-465A-8BA2-E9D95ED4DF9C}" destId="{3F7A1B3C-7749-491F-AC97-DD0B86E027D9}" srcOrd="1" destOrd="0" presId="urn:microsoft.com/office/officeart/2005/8/layout/list1"/>
    <dgm:cxn modelId="{95B5ED27-75B8-4ED6-BCCF-929188209EFC}" type="presParOf" srcId="{3B15F152-9517-43AF-9461-D31375EDCE6E}" destId="{080059C3-5404-44B9-971A-63F38CF5A5D8}" srcOrd="17" destOrd="0" presId="urn:microsoft.com/office/officeart/2005/8/layout/list1"/>
    <dgm:cxn modelId="{39B00962-C821-4EEB-A552-AEA46C56EF4D}" type="presParOf" srcId="{3B15F152-9517-43AF-9461-D31375EDCE6E}" destId="{FAD43C45-5E05-4634-93C1-A6E79442C365}" srcOrd="18" destOrd="0" presId="urn:microsoft.com/office/officeart/2005/8/layout/list1"/>
    <dgm:cxn modelId="{2BCB398B-2359-4A4F-BC81-30A5020A51D1}" type="presParOf" srcId="{3B15F152-9517-43AF-9461-D31375EDCE6E}" destId="{376BAD1E-2D31-4EB4-A0BE-AF638B024012}" srcOrd="19" destOrd="0" presId="urn:microsoft.com/office/officeart/2005/8/layout/list1"/>
    <dgm:cxn modelId="{3C122B30-BCAD-4AE7-8DE6-9C6211AC57E2}" type="presParOf" srcId="{3B15F152-9517-43AF-9461-D31375EDCE6E}" destId="{B7D9DA17-0C16-4A11-B54D-CA708C82B362}" srcOrd="20" destOrd="0" presId="urn:microsoft.com/office/officeart/2005/8/layout/list1"/>
    <dgm:cxn modelId="{CDF6CD45-21D1-4E17-ABC6-A31EAD245F30}" type="presParOf" srcId="{B7D9DA17-0C16-4A11-B54D-CA708C82B362}" destId="{71CA4DF9-A553-43E5-AA49-5DEB2FF555E1}" srcOrd="0" destOrd="0" presId="urn:microsoft.com/office/officeart/2005/8/layout/list1"/>
    <dgm:cxn modelId="{809B4BC9-6680-4EF1-BA03-D914ED2118E3}" type="presParOf" srcId="{B7D9DA17-0C16-4A11-B54D-CA708C82B362}" destId="{CFF3561B-39EB-40BA-883F-89D5A0AD544C}" srcOrd="1" destOrd="0" presId="urn:microsoft.com/office/officeart/2005/8/layout/list1"/>
    <dgm:cxn modelId="{EF38ADEE-6B2A-44DA-9AE9-3AC32431DB77}" type="presParOf" srcId="{3B15F152-9517-43AF-9461-D31375EDCE6E}" destId="{0BB3E044-EC56-48C2-84AC-45DA90AE22DE}" srcOrd="21" destOrd="0" presId="urn:microsoft.com/office/officeart/2005/8/layout/list1"/>
    <dgm:cxn modelId="{2F23BE67-9D79-44B3-8A71-E570E89E7AB4}" type="presParOf" srcId="{3B15F152-9517-43AF-9461-D31375EDCE6E}" destId="{3FCE4D79-FB6A-450F-B933-BD243C956390}" srcOrd="22" destOrd="0" presId="urn:microsoft.com/office/officeart/2005/8/layout/list1"/>
    <dgm:cxn modelId="{8BE3B54B-0305-4498-8D03-978F62D07C70}" type="presParOf" srcId="{3B15F152-9517-43AF-9461-D31375EDCE6E}" destId="{B1ADA5D0-A379-4765-AE08-949E2A8EA4C9}" srcOrd="23" destOrd="0" presId="urn:microsoft.com/office/officeart/2005/8/layout/list1"/>
    <dgm:cxn modelId="{5968D258-7027-4DEC-A4BA-F6974980617F}" type="presParOf" srcId="{3B15F152-9517-43AF-9461-D31375EDCE6E}" destId="{18FF11A9-1851-4771-AEBC-D8B5DFFF817D}" srcOrd="24" destOrd="0" presId="urn:microsoft.com/office/officeart/2005/8/layout/list1"/>
    <dgm:cxn modelId="{1C9F8FE7-7F9E-49FB-A373-1B0F3A8D04C8}" type="presParOf" srcId="{18FF11A9-1851-4771-AEBC-D8B5DFFF817D}" destId="{29EB8F0A-A9D7-4517-A5F1-0674A68EAE08}" srcOrd="0" destOrd="0" presId="urn:microsoft.com/office/officeart/2005/8/layout/list1"/>
    <dgm:cxn modelId="{64ED1638-E1A7-4028-AE31-7F01A88B9208}" type="presParOf" srcId="{18FF11A9-1851-4771-AEBC-D8B5DFFF817D}" destId="{CC187B8E-7E3F-4BBD-9029-6EB363FADE50}" srcOrd="1" destOrd="0" presId="urn:microsoft.com/office/officeart/2005/8/layout/list1"/>
    <dgm:cxn modelId="{1C7CFC1D-99EF-4B1F-A842-964CB236C99C}" type="presParOf" srcId="{3B15F152-9517-43AF-9461-D31375EDCE6E}" destId="{7B1941A4-B7FC-4117-BD08-6C0ABB4B6EB6}" srcOrd="25" destOrd="0" presId="urn:microsoft.com/office/officeart/2005/8/layout/list1"/>
    <dgm:cxn modelId="{0E615805-50F0-47D0-9AB4-513ED263E617}" type="presParOf" srcId="{3B15F152-9517-43AF-9461-D31375EDCE6E}" destId="{836999FE-917F-46D3-B8EF-26EEDD8230D4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7EA32A-5CB1-47D7-9DE7-6CB319EAA978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40CC2E-E7AC-41C6-B5B9-C3328E112F7A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u="sng" dirty="0">
            <a:solidFill>
              <a:schemeClr val="bg1"/>
            </a:solidFill>
          </a:endParaRPr>
        </a:p>
      </dgm:t>
    </dgm:pt>
    <dgm:pt modelId="{C610C69B-05BC-4D36-A4DD-5B6508EC5BC8}" type="parTrans" cxnId="{0E8464AD-4C18-4D4B-99F0-112D5085E370}">
      <dgm:prSet/>
      <dgm:spPr/>
      <dgm:t>
        <a:bodyPr/>
        <a:lstStyle/>
        <a:p>
          <a:endParaRPr lang="en-IN"/>
        </a:p>
      </dgm:t>
    </dgm:pt>
    <dgm:pt modelId="{E5507390-2D8D-4AFA-B577-BA3D023276B1}" type="sibTrans" cxnId="{0E8464AD-4C18-4D4B-99F0-112D5085E370}">
      <dgm:prSet/>
      <dgm:spPr/>
      <dgm:t>
        <a:bodyPr/>
        <a:lstStyle/>
        <a:p>
          <a:endParaRPr lang="en-IN"/>
        </a:p>
      </dgm:t>
    </dgm:pt>
    <dgm:pt modelId="{B43A8B83-6F72-4BD4-B22D-09555990923E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u="sng" dirty="0">
            <a:solidFill>
              <a:schemeClr val="bg1"/>
            </a:solidFill>
          </a:endParaRPr>
        </a:p>
      </dgm:t>
    </dgm:pt>
    <dgm:pt modelId="{FD35AB8C-AFF7-40F5-8B38-845948C1DB28}" type="parTrans" cxnId="{5E37A788-D1A5-466D-9BA3-4D49A01E0B21}">
      <dgm:prSet/>
      <dgm:spPr/>
      <dgm:t>
        <a:bodyPr/>
        <a:lstStyle/>
        <a:p>
          <a:endParaRPr lang="en-IN"/>
        </a:p>
      </dgm:t>
    </dgm:pt>
    <dgm:pt modelId="{A6BDA0F0-BC3E-409C-BD1C-7BFDDAD41064}" type="sibTrans" cxnId="{5E37A788-D1A5-466D-9BA3-4D49A01E0B21}">
      <dgm:prSet/>
      <dgm:spPr/>
      <dgm:t>
        <a:bodyPr/>
        <a:lstStyle/>
        <a:p>
          <a:endParaRPr lang="en-IN"/>
        </a:p>
      </dgm:t>
    </dgm:pt>
    <dgm:pt modelId="{6A1C7AA8-41A0-4ADC-AB56-8D37DAB90C60}" type="pres">
      <dgm:prSet presAssocID="{207EA32A-5CB1-47D7-9DE7-6CB319EAA978}" presName="cycle" presStyleCnt="0">
        <dgm:presLayoutVars>
          <dgm:dir/>
          <dgm:resizeHandles val="exact"/>
        </dgm:presLayoutVars>
      </dgm:prSet>
      <dgm:spPr/>
    </dgm:pt>
    <dgm:pt modelId="{E7E62C40-496E-455B-8369-DD8F40DAE2D2}" type="pres">
      <dgm:prSet presAssocID="{A940CC2E-E7AC-41C6-B5B9-C3328E112F7A}" presName="arrow" presStyleLbl="node1" presStyleIdx="0" presStyleCnt="2" custScaleX="91358" custScaleY="100021">
        <dgm:presLayoutVars>
          <dgm:bulletEnabled val="1"/>
        </dgm:presLayoutVars>
      </dgm:prSet>
      <dgm:spPr/>
    </dgm:pt>
    <dgm:pt modelId="{E5987DF9-9D11-4F0A-B699-85916F45481C}" type="pres">
      <dgm:prSet presAssocID="{B43A8B83-6F72-4BD4-B22D-09555990923E}" presName="arrow" presStyleLbl="node1" presStyleIdx="1" presStyleCnt="2" custScaleX="95753" custScaleY="100150" custRadScaleRad="1647824" custRadScaleInc="-225">
        <dgm:presLayoutVars>
          <dgm:bulletEnabled val="1"/>
        </dgm:presLayoutVars>
      </dgm:prSet>
      <dgm:spPr/>
    </dgm:pt>
  </dgm:ptLst>
  <dgm:cxnLst>
    <dgm:cxn modelId="{37853316-30A7-40F0-805E-4C9038F5136D}" type="presOf" srcId="{A940CC2E-E7AC-41C6-B5B9-C3328E112F7A}" destId="{E7E62C40-496E-455B-8369-DD8F40DAE2D2}" srcOrd="0" destOrd="0" presId="urn:microsoft.com/office/officeart/2005/8/layout/arrow1"/>
    <dgm:cxn modelId="{70D53F4F-346B-464E-8879-918CA5E7B6D5}" type="presOf" srcId="{207EA32A-5CB1-47D7-9DE7-6CB319EAA978}" destId="{6A1C7AA8-41A0-4ADC-AB56-8D37DAB90C60}" srcOrd="0" destOrd="0" presId="urn:microsoft.com/office/officeart/2005/8/layout/arrow1"/>
    <dgm:cxn modelId="{5E37A788-D1A5-466D-9BA3-4D49A01E0B21}" srcId="{207EA32A-5CB1-47D7-9DE7-6CB319EAA978}" destId="{B43A8B83-6F72-4BD4-B22D-09555990923E}" srcOrd="1" destOrd="0" parTransId="{FD35AB8C-AFF7-40F5-8B38-845948C1DB28}" sibTransId="{A6BDA0F0-BC3E-409C-BD1C-7BFDDAD41064}"/>
    <dgm:cxn modelId="{0E8464AD-4C18-4D4B-99F0-112D5085E370}" srcId="{207EA32A-5CB1-47D7-9DE7-6CB319EAA978}" destId="{A940CC2E-E7AC-41C6-B5B9-C3328E112F7A}" srcOrd="0" destOrd="0" parTransId="{C610C69B-05BC-4D36-A4DD-5B6508EC5BC8}" sibTransId="{E5507390-2D8D-4AFA-B577-BA3D023276B1}"/>
    <dgm:cxn modelId="{044262F0-25E2-4BBE-9FE1-AE41C134A49E}" type="presOf" srcId="{B43A8B83-6F72-4BD4-B22D-09555990923E}" destId="{E5987DF9-9D11-4F0A-B699-85916F45481C}" srcOrd="0" destOrd="0" presId="urn:microsoft.com/office/officeart/2005/8/layout/arrow1"/>
    <dgm:cxn modelId="{E25A081E-9078-47D4-BA11-8F2D599C68BB}" type="presParOf" srcId="{6A1C7AA8-41A0-4ADC-AB56-8D37DAB90C60}" destId="{E7E62C40-496E-455B-8369-DD8F40DAE2D2}" srcOrd="0" destOrd="0" presId="urn:microsoft.com/office/officeart/2005/8/layout/arrow1"/>
    <dgm:cxn modelId="{9541E258-CAC9-490A-A6D8-A49509F84349}" type="presParOf" srcId="{6A1C7AA8-41A0-4ADC-AB56-8D37DAB90C60}" destId="{E5987DF9-9D11-4F0A-B699-85916F45481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289ABEF-0F55-4E34-B2A8-D33D9C7DBA5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0265C3E-2CD2-4276-BA99-82BAE0D2F30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dirty="0">
            <a:solidFill>
              <a:schemeClr val="bg1"/>
            </a:solidFill>
          </a:endParaRPr>
        </a:p>
      </dgm:t>
    </dgm:pt>
    <dgm:pt modelId="{8EE52529-11B9-4FF6-80B5-19CE8243EF2F}" type="parTrans" cxnId="{95B1FAD7-EB50-478A-B2C0-01486C057636}">
      <dgm:prSet/>
      <dgm:spPr/>
      <dgm:t>
        <a:bodyPr/>
        <a:lstStyle/>
        <a:p>
          <a:endParaRPr lang="en-IN"/>
        </a:p>
      </dgm:t>
    </dgm:pt>
    <dgm:pt modelId="{0255F552-2E98-4003-BE48-876F1472BF78}" type="sibTrans" cxnId="{95B1FAD7-EB50-478A-B2C0-01486C057636}">
      <dgm:prSet/>
      <dgm:spPr/>
      <dgm:t>
        <a:bodyPr/>
        <a:lstStyle/>
        <a:p>
          <a:endParaRPr lang="en-IN"/>
        </a:p>
      </dgm:t>
    </dgm:pt>
    <dgm:pt modelId="{2EA88FA9-74D5-4EFC-98FE-92611DB986B5}" type="pres">
      <dgm:prSet presAssocID="{9289ABEF-0F55-4E34-B2A8-D33D9C7DBA5A}" presName="Name0" presStyleCnt="0">
        <dgm:presLayoutVars>
          <dgm:dir/>
          <dgm:resizeHandles val="exact"/>
        </dgm:presLayoutVars>
      </dgm:prSet>
      <dgm:spPr/>
    </dgm:pt>
    <dgm:pt modelId="{7134618C-0655-438A-B34A-99A1F82FD267}" type="pres">
      <dgm:prSet presAssocID="{30265C3E-2CD2-4276-BA99-82BAE0D2F305}" presName="node" presStyleLbl="node1" presStyleIdx="0" presStyleCnt="1">
        <dgm:presLayoutVars>
          <dgm:bulletEnabled val="1"/>
        </dgm:presLayoutVars>
      </dgm:prSet>
      <dgm:spPr/>
    </dgm:pt>
  </dgm:ptLst>
  <dgm:cxnLst>
    <dgm:cxn modelId="{696A093E-52D2-4D00-9806-D33658C13EC1}" type="presOf" srcId="{30265C3E-2CD2-4276-BA99-82BAE0D2F305}" destId="{7134618C-0655-438A-B34A-99A1F82FD267}" srcOrd="0" destOrd="0" presId="urn:microsoft.com/office/officeart/2005/8/layout/hList6"/>
    <dgm:cxn modelId="{C9FC358B-277C-42AF-84E2-0F7B88AEE1B3}" type="presOf" srcId="{9289ABEF-0F55-4E34-B2A8-D33D9C7DBA5A}" destId="{2EA88FA9-74D5-4EFC-98FE-92611DB986B5}" srcOrd="0" destOrd="0" presId="urn:microsoft.com/office/officeart/2005/8/layout/hList6"/>
    <dgm:cxn modelId="{95B1FAD7-EB50-478A-B2C0-01486C057636}" srcId="{9289ABEF-0F55-4E34-B2A8-D33D9C7DBA5A}" destId="{30265C3E-2CD2-4276-BA99-82BAE0D2F305}" srcOrd="0" destOrd="0" parTransId="{8EE52529-11B9-4FF6-80B5-19CE8243EF2F}" sibTransId="{0255F552-2E98-4003-BE48-876F1472BF78}"/>
    <dgm:cxn modelId="{C6A6393C-8E55-4736-B238-141EA2D8356B}" type="presParOf" srcId="{2EA88FA9-74D5-4EFC-98FE-92611DB986B5}" destId="{7134618C-0655-438A-B34A-99A1F82FD2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F7091FD-0598-42F9-A4DD-0B117CCEC3F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B1B40F-FC9E-4E6F-A118-7F368AE025D8}">
      <dgm:prSet/>
      <dgm:spPr/>
      <dgm:t>
        <a:bodyPr/>
        <a:lstStyle/>
        <a:p>
          <a:r>
            <a:rPr lang="en-US" dirty="0"/>
            <a:t>2.History of Wearable Computer</a:t>
          </a:r>
          <a:endParaRPr lang="en-IN" dirty="0"/>
        </a:p>
      </dgm:t>
    </dgm:pt>
    <dgm:pt modelId="{FDF9F5A2-12A4-410E-BD92-55264B05D111}" type="parTrans" cxnId="{B3A11E42-0AB3-4059-83DC-872AD8522CDE}">
      <dgm:prSet/>
      <dgm:spPr/>
      <dgm:t>
        <a:bodyPr/>
        <a:lstStyle/>
        <a:p>
          <a:endParaRPr lang="en-IN"/>
        </a:p>
      </dgm:t>
    </dgm:pt>
    <dgm:pt modelId="{C586D5D5-C144-43B4-9B1D-E28B9F026EDB}" type="sibTrans" cxnId="{B3A11E42-0AB3-4059-83DC-872AD8522CDE}">
      <dgm:prSet/>
      <dgm:spPr/>
      <dgm:t>
        <a:bodyPr/>
        <a:lstStyle/>
        <a:p>
          <a:endParaRPr lang="en-IN"/>
        </a:p>
      </dgm:t>
    </dgm:pt>
    <dgm:pt modelId="{36B25FC3-3847-4B0F-8FFC-151FA8FF11BA}" type="pres">
      <dgm:prSet presAssocID="{1F7091FD-0598-42F9-A4DD-0B117CCEC3F5}" presName="linearFlow" presStyleCnt="0">
        <dgm:presLayoutVars>
          <dgm:dir/>
          <dgm:resizeHandles val="exact"/>
        </dgm:presLayoutVars>
      </dgm:prSet>
      <dgm:spPr/>
    </dgm:pt>
    <dgm:pt modelId="{69AA351B-9F30-4E32-A69C-D165B6055218}" type="pres">
      <dgm:prSet presAssocID="{36B1B40F-FC9E-4E6F-A118-7F368AE025D8}" presName="composite" presStyleCnt="0"/>
      <dgm:spPr/>
    </dgm:pt>
    <dgm:pt modelId="{D5C934DC-2082-4B68-9B6A-360BA5862C1A}" type="pres">
      <dgm:prSet presAssocID="{36B1B40F-FC9E-4E6F-A118-7F368AE025D8}" presName="imgShp" presStyleLbl="fgImgPlace1" presStyleIdx="0" presStyleCnt="1" custLinFactNeighborX="-802" custLinFactNeighborY="-12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BF59432E-1584-4F4A-B8DA-1A5D09B6BEB8}" type="pres">
      <dgm:prSet presAssocID="{36B1B40F-FC9E-4E6F-A118-7F368AE025D8}" presName="txShp" presStyleLbl="node1" presStyleIdx="0" presStyleCnt="1">
        <dgm:presLayoutVars>
          <dgm:bulletEnabled val="1"/>
        </dgm:presLayoutVars>
      </dgm:prSet>
      <dgm:spPr/>
    </dgm:pt>
  </dgm:ptLst>
  <dgm:cxnLst>
    <dgm:cxn modelId="{B3A11E42-0AB3-4059-83DC-872AD8522CDE}" srcId="{1F7091FD-0598-42F9-A4DD-0B117CCEC3F5}" destId="{36B1B40F-FC9E-4E6F-A118-7F368AE025D8}" srcOrd="0" destOrd="0" parTransId="{FDF9F5A2-12A4-410E-BD92-55264B05D111}" sibTransId="{C586D5D5-C144-43B4-9B1D-E28B9F026EDB}"/>
    <dgm:cxn modelId="{3BB41D96-CD36-4894-9DB2-1B46327F4999}" type="presOf" srcId="{36B1B40F-FC9E-4E6F-A118-7F368AE025D8}" destId="{BF59432E-1584-4F4A-B8DA-1A5D09B6BEB8}" srcOrd="0" destOrd="0" presId="urn:microsoft.com/office/officeart/2005/8/layout/vList3"/>
    <dgm:cxn modelId="{510618CA-953B-4C42-853B-AE8E8D2FD85C}" type="presOf" srcId="{1F7091FD-0598-42F9-A4DD-0B117CCEC3F5}" destId="{36B25FC3-3847-4B0F-8FFC-151FA8FF11BA}" srcOrd="0" destOrd="0" presId="urn:microsoft.com/office/officeart/2005/8/layout/vList3"/>
    <dgm:cxn modelId="{7165F849-A5F6-4BD1-9C07-54460DFA6655}" type="presParOf" srcId="{36B25FC3-3847-4B0F-8FFC-151FA8FF11BA}" destId="{69AA351B-9F30-4E32-A69C-D165B6055218}" srcOrd="0" destOrd="0" presId="urn:microsoft.com/office/officeart/2005/8/layout/vList3"/>
    <dgm:cxn modelId="{7448CA71-046F-4678-9D18-F49812D9F42D}" type="presParOf" srcId="{69AA351B-9F30-4E32-A69C-D165B6055218}" destId="{D5C934DC-2082-4B68-9B6A-360BA5862C1A}" srcOrd="0" destOrd="0" presId="urn:microsoft.com/office/officeart/2005/8/layout/vList3"/>
    <dgm:cxn modelId="{22C1B8DE-4C5F-4A61-A8D0-7E7099AE0B40}" type="presParOf" srcId="{69AA351B-9F30-4E32-A69C-D165B6055218}" destId="{BF59432E-1584-4F4A-B8DA-1A5D09B6BE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53316-6EF3-4C84-A8F5-40A154441ED7}">
      <dsp:nvSpPr>
        <dsp:cNvPr id="0" name=""/>
        <dsp:cNvSpPr/>
      </dsp:nvSpPr>
      <dsp:spPr>
        <a:xfrm>
          <a:off x="2699544" y="3412"/>
          <a:ext cx="3036987" cy="5538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solidFill>
                <a:schemeClr val="bg1"/>
              </a:solidFill>
              <a:hlinkClick xmlns:r="http://schemas.openxmlformats.org/officeDocument/2006/relationships" r:id="" action="ppaction://hlinkshowjump?jump=nextslid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1.Introduction of Wearable Computer</a:t>
          </a:r>
          <a:endParaRPr lang="en-IN" sz="1600" b="0" i="0" u="none" strike="noStrike" kern="1200" dirty="0">
            <a:solidFill>
              <a:schemeClr val="bg1"/>
            </a:solidFill>
          </a:endParaRPr>
        </a:p>
      </dsp:txBody>
      <dsp:txXfrm>
        <a:off x="2726580" y="30448"/>
        <a:ext cx="2982915" cy="499758"/>
      </dsp:txXfrm>
    </dsp:sp>
    <dsp:sp modelId="{ED4ABF02-813A-496E-B948-B1F3A968D270}">
      <dsp:nvSpPr>
        <dsp:cNvPr id="0" name=""/>
        <dsp:cNvSpPr/>
      </dsp:nvSpPr>
      <dsp:spPr>
        <a:xfrm>
          <a:off x="2699544" y="584935"/>
          <a:ext cx="3036987" cy="553830"/>
        </a:xfrm>
        <a:prstGeom prst="roundRect">
          <a:avLst/>
        </a:prstGeom>
        <a:solidFill>
          <a:schemeClr val="accent5">
            <a:hueOff val="-16737"/>
            <a:satOff val="-3211"/>
            <a:lumOff val="45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2. History Of wearable Computer</a:t>
          </a:r>
          <a:endParaRPr lang="en-IN" sz="1600" b="0" i="0" u="none" strike="noStrike" kern="1200" dirty="0">
            <a:solidFill>
              <a:schemeClr val="bg1"/>
            </a:solidFill>
          </a:endParaRPr>
        </a:p>
      </dsp:txBody>
      <dsp:txXfrm>
        <a:off x="2726580" y="611971"/>
        <a:ext cx="2982915" cy="499758"/>
      </dsp:txXfrm>
    </dsp:sp>
    <dsp:sp modelId="{05777201-3F02-4190-A7BE-0CEDE0225037}">
      <dsp:nvSpPr>
        <dsp:cNvPr id="0" name=""/>
        <dsp:cNvSpPr/>
      </dsp:nvSpPr>
      <dsp:spPr>
        <a:xfrm>
          <a:off x="2699544" y="1166457"/>
          <a:ext cx="3036987" cy="553830"/>
        </a:xfrm>
        <a:prstGeom prst="roundRect">
          <a:avLst/>
        </a:prstGeom>
        <a:solidFill>
          <a:schemeClr val="accent5">
            <a:hueOff val="-33474"/>
            <a:satOff val="-6422"/>
            <a:lumOff val="91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3.Types Of Wearable Computers</a:t>
          </a:r>
          <a:endParaRPr lang="en-IN" sz="1600" b="0" i="0" u="none" strike="noStrike" kern="1200" dirty="0">
            <a:solidFill>
              <a:schemeClr val="bg1"/>
            </a:solidFill>
          </a:endParaRPr>
        </a:p>
      </dsp:txBody>
      <dsp:txXfrm>
        <a:off x="2726580" y="1193493"/>
        <a:ext cx="2982915" cy="499758"/>
      </dsp:txXfrm>
    </dsp:sp>
    <dsp:sp modelId="{4FEADBF9-A87F-48D0-B26D-B1CBA481CBEA}">
      <dsp:nvSpPr>
        <dsp:cNvPr id="0" name=""/>
        <dsp:cNvSpPr/>
      </dsp:nvSpPr>
      <dsp:spPr>
        <a:xfrm>
          <a:off x="2699544" y="1747980"/>
          <a:ext cx="3036987" cy="553830"/>
        </a:xfrm>
        <a:prstGeom prst="roundRect">
          <a:avLst/>
        </a:prstGeom>
        <a:solidFill>
          <a:schemeClr val="accent5">
            <a:hueOff val="-50212"/>
            <a:satOff val="-9634"/>
            <a:lumOff val="137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4. Applications of Wearable Computers</a:t>
          </a:r>
          <a:endParaRPr lang="en-IN" sz="1600" b="0" i="0" u="none" strike="noStrike" kern="1200" dirty="0">
            <a:solidFill>
              <a:schemeClr val="bg1"/>
            </a:solidFill>
          </a:endParaRPr>
        </a:p>
      </dsp:txBody>
      <dsp:txXfrm>
        <a:off x="2726580" y="1775016"/>
        <a:ext cx="2982915" cy="499758"/>
      </dsp:txXfrm>
    </dsp:sp>
    <dsp:sp modelId="{E9194B4E-690B-4A18-AEDD-C9015B73ABC0}">
      <dsp:nvSpPr>
        <dsp:cNvPr id="0" name=""/>
        <dsp:cNvSpPr/>
      </dsp:nvSpPr>
      <dsp:spPr>
        <a:xfrm>
          <a:off x="2699544" y="2329502"/>
          <a:ext cx="3036987" cy="553830"/>
        </a:xfrm>
        <a:prstGeom prst="roundRect">
          <a:avLst/>
        </a:prstGeom>
        <a:solidFill>
          <a:schemeClr val="accent5">
            <a:hueOff val="-66949"/>
            <a:satOff val="-12845"/>
            <a:lumOff val="18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5. How it works</a:t>
          </a:r>
          <a:endParaRPr lang="en-IN" sz="1600" b="0" i="0" u="none" strike="noStrike" kern="1200" dirty="0">
            <a:solidFill>
              <a:schemeClr val="bg1"/>
            </a:solidFill>
          </a:endParaRPr>
        </a:p>
      </dsp:txBody>
      <dsp:txXfrm>
        <a:off x="2726580" y="2356538"/>
        <a:ext cx="2982915" cy="499758"/>
      </dsp:txXfrm>
    </dsp:sp>
    <dsp:sp modelId="{FA8E5201-607E-4A74-BC75-9D4F076EE9A5}">
      <dsp:nvSpPr>
        <dsp:cNvPr id="0" name=""/>
        <dsp:cNvSpPr/>
      </dsp:nvSpPr>
      <dsp:spPr>
        <a:xfrm>
          <a:off x="2699544" y="2911025"/>
          <a:ext cx="3036987" cy="553830"/>
        </a:xfrm>
        <a:prstGeom prst="roundRect">
          <a:avLst/>
        </a:prstGeom>
        <a:solidFill>
          <a:schemeClr val="accent5">
            <a:hueOff val="-83686"/>
            <a:satOff val="-16056"/>
            <a:lumOff val="22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6. Aims of wearable Computer</a:t>
          </a:r>
          <a:endParaRPr lang="en-IN" sz="1600" b="0" i="0" u="none" strike="noStrike" kern="1200" dirty="0">
            <a:solidFill>
              <a:schemeClr val="bg1"/>
            </a:solidFill>
          </a:endParaRPr>
        </a:p>
      </dsp:txBody>
      <dsp:txXfrm>
        <a:off x="2726580" y="2938061"/>
        <a:ext cx="2982915" cy="499758"/>
      </dsp:txXfrm>
    </dsp:sp>
    <dsp:sp modelId="{CFF13D52-F9AA-4AC4-BB6D-195ADF613999}">
      <dsp:nvSpPr>
        <dsp:cNvPr id="0" name=""/>
        <dsp:cNvSpPr/>
      </dsp:nvSpPr>
      <dsp:spPr>
        <a:xfrm>
          <a:off x="2699544" y="3492547"/>
          <a:ext cx="3036987" cy="553830"/>
        </a:xfrm>
        <a:prstGeom prst="roundRect">
          <a:avLst/>
        </a:prstGeom>
        <a:solidFill>
          <a:schemeClr val="accent5">
            <a:hueOff val="-100423"/>
            <a:satOff val="-19267"/>
            <a:lumOff val="274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7. Advantages and Dis-Advantages</a:t>
          </a:r>
          <a:endParaRPr lang="en-IN" sz="1600" b="0" i="0" u="none" strike="noStrike" kern="1200" dirty="0">
            <a:solidFill>
              <a:schemeClr val="bg1"/>
            </a:solidFill>
          </a:endParaRPr>
        </a:p>
      </dsp:txBody>
      <dsp:txXfrm>
        <a:off x="2726580" y="3519583"/>
        <a:ext cx="2982915" cy="499758"/>
      </dsp:txXfrm>
    </dsp:sp>
    <dsp:sp modelId="{9E6401E5-1F8D-41B7-AC58-631658D5B689}">
      <dsp:nvSpPr>
        <dsp:cNvPr id="0" name=""/>
        <dsp:cNvSpPr/>
      </dsp:nvSpPr>
      <dsp:spPr>
        <a:xfrm>
          <a:off x="2699544" y="4074070"/>
          <a:ext cx="3036987" cy="553830"/>
        </a:xfrm>
        <a:prstGeom prst="roundRect">
          <a:avLst/>
        </a:prstGeom>
        <a:solidFill>
          <a:schemeClr val="accent5">
            <a:hueOff val="-117160"/>
            <a:satOff val="-22479"/>
            <a:lumOff val="320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8. Features of Wearable Computer</a:t>
          </a:r>
          <a:endParaRPr lang="en-IN" sz="1600" b="0" i="0" u="none" strike="noStrike" kern="1200" dirty="0">
            <a:solidFill>
              <a:schemeClr val="bg1"/>
            </a:solidFill>
          </a:endParaRPr>
        </a:p>
      </dsp:txBody>
      <dsp:txXfrm>
        <a:off x="2726580" y="4101106"/>
        <a:ext cx="2982915" cy="499758"/>
      </dsp:txXfrm>
    </dsp:sp>
    <dsp:sp modelId="{5AC9806E-B366-403F-B452-6BAF8FB30790}">
      <dsp:nvSpPr>
        <dsp:cNvPr id="0" name=""/>
        <dsp:cNvSpPr/>
      </dsp:nvSpPr>
      <dsp:spPr>
        <a:xfrm>
          <a:off x="2699544" y="4655592"/>
          <a:ext cx="3036987" cy="553830"/>
        </a:xfrm>
        <a:prstGeom prst="roundRect">
          <a:avLst/>
        </a:prstGeom>
        <a:solidFill>
          <a:schemeClr val="accent5">
            <a:hueOff val="-133898"/>
            <a:satOff val="-25690"/>
            <a:lumOff val="36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9. Conclusion</a:t>
          </a:r>
          <a:endParaRPr lang="en-IN" sz="1600" b="0" i="0" u="none" strike="noStrike" kern="1200" dirty="0">
            <a:solidFill>
              <a:schemeClr val="bg1"/>
            </a:solidFill>
          </a:endParaRPr>
        </a:p>
      </dsp:txBody>
      <dsp:txXfrm>
        <a:off x="2726580" y="4682628"/>
        <a:ext cx="2982915" cy="499758"/>
      </dsp:txXfrm>
    </dsp:sp>
    <dsp:sp modelId="{58B7044B-9E00-408F-A1A4-1E6B7A7109D2}">
      <dsp:nvSpPr>
        <dsp:cNvPr id="0" name=""/>
        <dsp:cNvSpPr/>
      </dsp:nvSpPr>
      <dsp:spPr>
        <a:xfrm>
          <a:off x="2699544" y="5237115"/>
          <a:ext cx="3036987" cy="553830"/>
        </a:xfrm>
        <a:prstGeom prst="roundRect">
          <a:avLst/>
        </a:prstGeom>
        <a:solidFill>
          <a:schemeClr val="accent5">
            <a:hueOff val="-150635"/>
            <a:satOff val="-28901"/>
            <a:lumOff val="411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strike="noStrike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10. Reference Sites</a:t>
          </a:r>
          <a:endParaRPr lang="en-IN" sz="1600" b="0" i="0" u="none" strike="noStrike" kern="1200" dirty="0">
            <a:solidFill>
              <a:schemeClr val="bg1"/>
            </a:solidFill>
          </a:endParaRPr>
        </a:p>
      </dsp:txBody>
      <dsp:txXfrm>
        <a:off x="2726580" y="5264151"/>
        <a:ext cx="2982915" cy="4997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9432E-1584-4F4A-B8DA-1A5D09B6BEB8}">
      <dsp:nvSpPr>
        <dsp:cNvPr id="0" name=""/>
        <dsp:cNvSpPr/>
      </dsp:nvSpPr>
      <dsp:spPr>
        <a:xfrm rot="10800000">
          <a:off x="1837944" y="402335"/>
          <a:ext cx="4864608" cy="2450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643" tIns="186690" rIns="348488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3.Types of Wearable Computer</a:t>
          </a:r>
          <a:endParaRPr lang="en-IN" sz="4900" kern="1200" dirty="0"/>
        </a:p>
      </dsp:txBody>
      <dsp:txXfrm rot="10800000">
        <a:off x="2450592" y="402335"/>
        <a:ext cx="4251960" cy="2450592"/>
      </dsp:txXfrm>
    </dsp:sp>
    <dsp:sp modelId="{D5C934DC-2082-4B68-9B6A-360BA5862C1A}">
      <dsp:nvSpPr>
        <dsp:cNvPr id="0" name=""/>
        <dsp:cNvSpPr/>
      </dsp:nvSpPr>
      <dsp:spPr>
        <a:xfrm>
          <a:off x="554887" y="380452"/>
          <a:ext cx="2450592" cy="245059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 l="-29000" r="-29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275EF-35E0-4F77-8270-46E7EEB71697}">
      <dsp:nvSpPr>
        <dsp:cNvPr id="0" name=""/>
        <dsp:cNvSpPr/>
      </dsp:nvSpPr>
      <dsp:spPr>
        <a:xfrm>
          <a:off x="840774" y="0"/>
          <a:ext cx="5155321" cy="5155321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226F3-5FDC-44DE-A292-70903AD9E966}">
      <dsp:nvSpPr>
        <dsp:cNvPr id="0" name=""/>
        <dsp:cNvSpPr/>
      </dsp:nvSpPr>
      <dsp:spPr>
        <a:xfrm>
          <a:off x="3418434" y="516035"/>
          <a:ext cx="3350958" cy="4581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Types of wearable computer</a:t>
          </a:r>
          <a:endParaRPr lang="en-IN" sz="1900" kern="1200" dirty="0"/>
        </a:p>
      </dsp:txBody>
      <dsp:txXfrm>
        <a:off x="3440798" y="538399"/>
        <a:ext cx="3306230" cy="413410"/>
      </dsp:txXfrm>
    </dsp:sp>
    <dsp:sp modelId="{BB482E6F-8F02-414F-AD1C-A47C845C1ED5}">
      <dsp:nvSpPr>
        <dsp:cNvPr id="0" name=""/>
        <dsp:cNvSpPr/>
      </dsp:nvSpPr>
      <dsp:spPr>
        <a:xfrm>
          <a:off x="3418434" y="1031441"/>
          <a:ext cx="3350958" cy="4581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-21519"/>
              <a:satOff val="-4129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Smart Watches</a:t>
          </a:r>
          <a:endParaRPr lang="en-IN" sz="1900" kern="1200" dirty="0"/>
        </a:p>
      </dsp:txBody>
      <dsp:txXfrm>
        <a:off x="3440798" y="1053805"/>
        <a:ext cx="3306230" cy="413410"/>
      </dsp:txXfrm>
    </dsp:sp>
    <dsp:sp modelId="{1F9277F2-8567-4B09-8F42-FE23EF5CDDF4}">
      <dsp:nvSpPr>
        <dsp:cNvPr id="0" name=""/>
        <dsp:cNvSpPr/>
      </dsp:nvSpPr>
      <dsp:spPr>
        <a:xfrm>
          <a:off x="3418434" y="1546848"/>
          <a:ext cx="3350958" cy="4581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-43039"/>
              <a:satOff val="-8257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Smart Glasses</a:t>
          </a:r>
          <a:endParaRPr lang="en-IN" sz="1900" kern="1200" dirty="0"/>
        </a:p>
      </dsp:txBody>
      <dsp:txXfrm>
        <a:off x="3440798" y="1569212"/>
        <a:ext cx="3306230" cy="413410"/>
      </dsp:txXfrm>
    </dsp:sp>
    <dsp:sp modelId="{063D5806-8744-419C-AA09-DCA504CB5E18}">
      <dsp:nvSpPr>
        <dsp:cNvPr id="0" name=""/>
        <dsp:cNvSpPr/>
      </dsp:nvSpPr>
      <dsp:spPr>
        <a:xfrm>
          <a:off x="3418434" y="2062254"/>
          <a:ext cx="3350958" cy="4581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-64558"/>
              <a:satOff val="-1238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Fitness Tracker</a:t>
          </a:r>
          <a:endParaRPr lang="en-IN" sz="1900" kern="1200" dirty="0"/>
        </a:p>
      </dsp:txBody>
      <dsp:txXfrm>
        <a:off x="3440798" y="2084618"/>
        <a:ext cx="3306230" cy="413410"/>
      </dsp:txXfrm>
    </dsp:sp>
    <dsp:sp modelId="{94952B25-3DF9-49AA-8742-00E08A7D62E9}">
      <dsp:nvSpPr>
        <dsp:cNvPr id="0" name=""/>
        <dsp:cNvSpPr/>
      </dsp:nvSpPr>
      <dsp:spPr>
        <a:xfrm>
          <a:off x="3418434" y="2577660"/>
          <a:ext cx="3350958" cy="4581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-86077"/>
              <a:satOff val="-16515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Smart Clothing</a:t>
          </a:r>
          <a:endParaRPr lang="en-IN" sz="1900" kern="1200" dirty="0"/>
        </a:p>
      </dsp:txBody>
      <dsp:txXfrm>
        <a:off x="3440798" y="2600024"/>
        <a:ext cx="3306230" cy="413410"/>
      </dsp:txXfrm>
    </dsp:sp>
    <dsp:sp modelId="{57A845D7-C72E-41B3-80FD-406F98E1AC63}">
      <dsp:nvSpPr>
        <dsp:cNvPr id="0" name=""/>
        <dsp:cNvSpPr/>
      </dsp:nvSpPr>
      <dsp:spPr>
        <a:xfrm>
          <a:off x="3418434" y="3093066"/>
          <a:ext cx="3350958" cy="4581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-107596"/>
              <a:satOff val="-20644"/>
              <a:lumOff val="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Wearable Headset</a:t>
          </a:r>
          <a:endParaRPr lang="en-IN" sz="1900" kern="1200" dirty="0"/>
        </a:p>
      </dsp:txBody>
      <dsp:txXfrm>
        <a:off x="3440798" y="3115430"/>
        <a:ext cx="3306230" cy="413410"/>
      </dsp:txXfrm>
    </dsp:sp>
    <dsp:sp modelId="{870174A8-6452-4D82-B574-3748C298C6B7}">
      <dsp:nvSpPr>
        <dsp:cNvPr id="0" name=""/>
        <dsp:cNvSpPr/>
      </dsp:nvSpPr>
      <dsp:spPr>
        <a:xfrm>
          <a:off x="3418434" y="3608472"/>
          <a:ext cx="3350958" cy="4581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-129116"/>
              <a:satOff val="-2477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6. Wearable Cameras</a:t>
          </a:r>
          <a:endParaRPr lang="en-IN" sz="1900" kern="1200" dirty="0"/>
        </a:p>
      </dsp:txBody>
      <dsp:txXfrm>
        <a:off x="3440798" y="3630836"/>
        <a:ext cx="3306230" cy="413410"/>
      </dsp:txXfrm>
    </dsp:sp>
    <dsp:sp modelId="{CD3FB5F8-EFBA-46C7-B3F1-FD6513525411}">
      <dsp:nvSpPr>
        <dsp:cNvPr id="0" name=""/>
        <dsp:cNvSpPr/>
      </dsp:nvSpPr>
      <dsp:spPr>
        <a:xfrm>
          <a:off x="3418434" y="4123879"/>
          <a:ext cx="3350958" cy="4581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-150635"/>
              <a:satOff val="-28901"/>
              <a:lumOff val="4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Smart Shoes</a:t>
          </a:r>
          <a:endParaRPr lang="en-IN" sz="1900" kern="1200" dirty="0"/>
        </a:p>
      </dsp:txBody>
      <dsp:txXfrm>
        <a:off x="3440798" y="4146243"/>
        <a:ext cx="3306230" cy="41341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9432E-1584-4F4A-B8DA-1A5D09B6BEB8}">
      <dsp:nvSpPr>
        <dsp:cNvPr id="0" name=""/>
        <dsp:cNvSpPr/>
      </dsp:nvSpPr>
      <dsp:spPr>
        <a:xfrm rot="10800000">
          <a:off x="1837944" y="402335"/>
          <a:ext cx="4864608" cy="2450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643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4.Application of Wearable Computer</a:t>
          </a:r>
          <a:endParaRPr lang="en-IN" sz="4100" kern="1200" dirty="0"/>
        </a:p>
      </dsp:txBody>
      <dsp:txXfrm rot="10800000">
        <a:off x="2450592" y="402335"/>
        <a:ext cx="4251960" cy="2450592"/>
      </dsp:txXfrm>
    </dsp:sp>
    <dsp:sp modelId="{D5C934DC-2082-4B68-9B6A-360BA5862C1A}">
      <dsp:nvSpPr>
        <dsp:cNvPr id="0" name=""/>
        <dsp:cNvSpPr/>
      </dsp:nvSpPr>
      <dsp:spPr>
        <a:xfrm>
          <a:off x="592994" y="372830"/>
          <a:ext cx="2450592" cy="245059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46000" r="-46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A2978-DF7E-4DC0-9553-AD9959F474F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876DA-3D2F-4A25-B2D6-D0EEFDFEE87A}">
      <dsp:nvSpPr>
        <dsp:cNvPr id="0" name=""/>
        <dsp:cNvSpPr/>
      </dsp:nvSpPr>
      <dsp:spPr>
        <a:xfrm>
          <a:off x="650924" y="-67915"/>
          <a:ext cx="6084389" cy="6084389"/>
        </a:xfrm>
        <a:prstGeom prst="circularArrow">
          <a:avLst>
            <a:gd name="adj1" fmla="val 5544"/>
            <a:gd name="adj2" fmla="val 330680"/>
            <a:gd name="adj3" fmla="val 14763282"/>
            <a:gd name="adj4" fmla="val 16809807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CEB39-D074-465B-B1E6-270CE7F55C33}">
      <dsp:nvSpPr>
        <dsp:cNvPr id="0" name=""/>
        <dsp:cNvSpPr/>
      </dsp:nvSpPr>
      <dsp:spPr>
        <a:xfrm>
          <a:off x="2914102" y="1258"/>
          <a:ext cx="1558034" cy="77901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Eras Demi ITC" panose="020B0805030504020804" pitchFamily="34" charset="0"/>
            </a:rPr>
            <a:t>Application of Wearable Computer</a:t>
          </a:r>
          <a:endParaRPr lang="en-IN" sz="1400" kern="1200" dirty="0">
            <a:latin typeface="Eras Demi ITC" panose="020B0805030504020804" pitchFamily="34" charset="0"/>
          </a:endParaRPr>
        </a:p>
      </dsp:txBody>
      <dsp:txXfrm>
        <a:off x="2952130" y="39286"/>
        <a:ext cx="1481978" cy="702961"/>
      </dsp:txXfrm>
    </dsp:sp>
    <dsp:sp modelId="{FB0DDF5E-BDD3-4561-B95A-1ADF0A9938DF}">
      <dsp:nvSpPr>
        <dsp:cNvPr id="0" name=""/>
        <dsp:cNvSpPr/>
      </dsp:nvSpPr>
      <dsp:spPr>
        <a:xfrm>
          <a:off x="4581893" y="608285"/>
          <a:ext cx="1558034" cy="779017"/>
        </a:xfrm>
        <a:prstGeom prst="roundRect">
          <a:avLst/>
        </a:prstGeom>
        <a:solidFill>
          <a:schemeClr val="accent5">
            <a:hueOff val="-18829"/>
            <a:satOff val="-3613"/>
            <a:lumOff val="51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Eras Demi ITC" panose="020B0805030504020804" pitchFamily="34" charset="0"/>
            </a:rPr>
            <a:t>1.Health and Fitness</a:t>
          </a:r>
        </a:p>
      </dsp:txBody>
      <dsp:txXfrm>
        <a:off x="4619921" y="646313"/>
        <a:ext cx="1481978" cy="702961"/>
      </dsp:txXfrm>
    </dsp:sp>
    <dsp:sp modelId="{0B6F8B2F-6888-4EF5-B6B9-067921376B35}">
      <dsp:nvSpPr>
        <dsp:cNvPr id="0" name=""/>
        <dsp:cNvSpPr/>
      </dsp:nvSpPr>
      <dsp:spPr>
        <a:xfrm>
          <a:off x="5469306" y="2145329"/>
          <a:ext cx="1558034" cy="779017"/>
        </a:xfrm>
        <a:prstGeom prst="roundRect">
          <a:avLst/>
        </a:prstGeom>
        <a:solidFill>
          <a:schemeClr val="accent5">
            <a:hueOff val="-37659"/>
            <a:satOff val="-7225"/>
            <a:lumOff val="10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Eras Demi ITC" panose="020B0805030504020804" pitchFamily="34" charset="0"/>
            </a:rPr>
            <a:t>2. Communication</a:t>
          </a:r>
        </a:p>
      </dsp:txBody>
      <dsp:txXfrm>
        <a:off x="5507334" y="2183357"/>
        <a:ext cx="1481978" cy="702961"/>
      </dsp:txXfrm>
    </dsp:sp>
    <dsp:sp modelId="{7A8BE2F1-776D-43E2-B5F2-9F9FF82BB26C}">
      <dsp:nvSpPr>
        <dsp:cNvPr id="0" name=""/>
        <dsp:cNvSpPr/>
      </dsp:nvSpPr>
      <dsp:spPr>
        <a:xfrm>
          <a:off x="5161111" y="3893192"/>
          <a:ext cx="1558034" cy="779017"/>
        </a:xfrm>
        <a:prstGeom prst="roundRect">
          <a:avLst/>
        </a:prstGeom>
        <a:solidFill>
          <a:schemeClr val="accent5">
            <a:hueOff val="-56488"/>
            <a:satOff val="-10838"/>
            <a:lumOff val="154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Eras Demi ITC" panose="020B0805030504020804" pitchFamily="34" charset="0"/>
            </a:rPr>
            <a:t>3. Navigation and Transportation</a:t>
          </a:r>
        </a:p>
      </dsp:txBody>
      <dsp:txXfrm>
        <a:off x="5199139" y="3931220"/>
        <a:ext cx="1481978" cy="702961"/>
      </dsp:txXfrm>
    </dsp:sp>
    <dsp:sp modelId="{EFE55A7F-4AE4-459A-BCD6-69FD6F4CA705}">
      <dsp:nvSpPr>
        <dsp:cNvPr id="0" name=""/>
        <dsp:cNvSpPr/>
      </dsp:nvSpPr>
      <dsp:spPr>
        <a:xfrm>
          <a:off x="3801515" y="5034028"/>
          <a:ext cx="1558034" cy="779017"/>
        </a:xfrm>
        <a:prstGeom prst="roundRect">
          <a:avLst/>
        </a:prstGeom>
        <a:solidFill>
          <a:schemeClr val="accent5">
            <a:hueOff val="-75317"/>
            <a:satOff val="-14450"/>
            <a:lumOff val="205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Eras Demi ITC" panose="020B0805030504020804" pitchFamily="34" charset="0"/>
            </a:rPr>
            <a:t>4. Gaming and Entertainment</a:t>
          </a:r>
        </a:p>
      </dsp:txBody>
      <dsp:txXfrm>
        <a:off x="3839543" y="5072056"/>
        <a:ext cx="1481978" cy="702961"/>
      </dsp:txXfrm>
    </dsp:sp>
    <dsp:sp modelId="{CB90CE04-657C-42EF-88A6-B5052B55077E}">
      <dsp:nvSpPr>
        <dsp:cNvPr id="0" name=""/>
        <dsp:cNvSpPr/>
      </dsp:nvSpPr>
      <dsp:spPr>
        <a:xfrm>
          <a:off x="2026688" y="5034028"/>
          <a:ext cx="1558034" cy="779017"/>
        </a:xfrm>
        <a:prstGeom prst="roundRect">
          <a:avLst/>
        </a:prstGeom>
        <a:solidFill>
          <a:schemeClr val="accent5">
            <a:hueOff val="-94147"/>
            <a:satOff val="-18063"/>
            <a:lumOff val="257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Eras Demi ITC" panose="020B0805030504020804" pitchFamily="34" charset="0"/>
            </a:rPr>
            <a:t>5. Education and Training</a:t>
          </a:r>
        </a:p>
      </dsp:txBody>
      <dsp:txXfrm>
        <a:off x="2064716" y="5072056"/>
        <a:ext cx="1481978" cy="702961"/>
      </dsp:txXfrm>
    </dsp:sp>
    <dsp:sp modelId="{442E0CC4-0493-41F0-8072-88BED82FDE22}">
      <dsp:nvSpPr>
        <dsp:cNvPr id="0" name=""/>
        <dsp:cNvSpPr/>
      </dsp:nvSpPr>
      <dsp:spPr>
        <a:xfrm>
          <a:off x="667093" y="3893192"/>
          <a:ext cx="1558034" cy="779017"/>
        </a:xfrm>
        <a:prstGeom prst="roundRect">
          <a:avLst/>
        </a:prstGeom>
        <a:solidFill>
          <a:schemeClr val="accent5">
            <a:hueOff val="-112976"/>
            <a:satOff val="-21676"/>
            <a:lumOff val="308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Eras Demi ITC" panose="020B0805030504020804" pitchFamily="34" charset="0"/>
            </a:rPr>
            <a:t>6. Industrial and Enterprise Applications</a:t>
          </a:r>
        </a:p>
      </dsp:txBody>
      <dsp:txXfrm>
        <a:off x="705121" y="3931220"/>
        <a:ext cx="1481978" cy="702961"/>
      </dsp:txXfrm>
    </dsp:sp>
    <dsp:sp modelId="{C2BD557E-6F5B-473B-A477-02EE684AC58C}">
      <dsp:nvSpPr>
        <dsp:cNvPr id="0" name=""/>
        <dsp:cNvSpPr/>
      </dsp:nvSpPr>
      <dsp:spPr>
        <a:xfrm>
          <a:off x="358897" y="2145329"/>
          <a:ext cx="1558034" cy="779017"/>
        </a:xfrm>
        <a:prstGeom prst="roundRect">
          <a:avLst/>
        </a:prstGeom>
        <a:solidFill>
          <a:schemeClr val="accent5">
            <a:hueOff val="-131806"/>
            <a:satOff val="-25288"/>
            <a:lumOff val="360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Eras Demi ITC" panose="020B0805030504020804" pitchFamily="34" charset="0"/>
            </a:rPr>
            <a:t>7. Military and </a:t>
          </a:r>
          <a:r>
            <a:rPr lang="en-IN" sz="1400" kern="1200" dirty="0" err="1">
              <a:latin typeface="Eras Demi ITC" panose="020B0805030504020804" pitchFamily="34" charset="0"/>
            </a:rPr>
            <a:t>Defense</a:t>
          </a:r>
          <a:r>
            <a:rPr lang="en-IN" sz="1400" kern="1200" dirty="0">
              <a:latin typeface="Eras Demi ITC" panose="020B0805030504020804" pitchFamily="34" charset="0"/>
            </a:rPr>
            <a:t> Applications</a:t>
          </a:r>
        </a:p>
      </dsp:txBody>
      <dsp:txXfrm>
        <a:off x="396925" y="2183357"/>
        <a:ext cx="1481978" cy="702961"/>
      </dsp:txXfrm>
    </dsp:sp>
    <dsp:sp modelId="{94DBA899-7412-4745-8DAB-6110305D142F}">
      <dsp:nvSpPr>
        <dsp:cNvPr id="0" name=""/>
        <dsp:cNvSpPr/>
      </dsp:nvSpPr>
      <dsp:spPr>
        <a:xfrm>
          <a:off x="1246310" y="608285"/>
          <a:ext cx="1558034" cy="779017"/>
        </a:xfrm>
        <a:prstGeom prst="roundRect">
          <a:avLst/>
        </a:prstGeom>
        <a:solidFill>
          <a:schemeClr val="accent5">
            <a:hueOff val="-150635"/>
            <a:satOff val="-28901"/>
            <a:lumOff val="411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Eras Demi ITC" panose="020B0805030504020804" pitchFamily="34" charset="0"/>
            </a:rPr>
            <a:t>Other Applications</a:t>
          </a:r>
          <a:endParaRPr lang="en-IN" sz="1400" kern="1200" dirty="0">
            <a:latin typeface="Eras Demi ITC" panose="020B0805030504020804" pitchFamily="34" charset="0"/>
          </a:endParaRPr>
        </a:p>
      </dsp:txBody>
      <dsp:txXfrm>
        <a:off x="1284338" y="646313"/>
        <a:ext cx="1481978" cy="70296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9432E-1584-4F4A-B8DA-1A5D09B6BEB8}">
      <dsp:nvSpPr>
        <dsp:cNvPr id="0" name=""/>
        <dsp:cNvSpPr/>
      </dsp:nvSpPr>
      <dsp:spPr>
        <a:xfrm rot="10800000">
          <a:off x="1837944" y="402335"/>
          <a:ext cx="4864608" cy="2450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643" tIns="240030" rIns="448056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5.How It Works</a:t>
          </a:r>
          <a:endParaRPr lang="en-IN" sz="6300" kern="1200" dirty="0"/>
        </a:p>
      </dsp:txBody>
      <dsp:txXfrm rot="10800000">
        <a:off x="2450592" y="402335"/>
        <a:ext cx="4251960" cy="2450592"/>
      </dsp:txXfrm>
    </dsp:sp>
    <dsp:sp modelId="{D5C934DC-2082-4B68-9B6A-360BA5862C1A}">
      <dsp:nvSpPr>
        <dsp:cNvPr id="0" name=""/>
        <dsp:cNvSpPr/>
      </dsp:nvSpPr>
      <dsp:spPr>
        <a:xfrm>
          <a:off x="592994" y="372830"/>
          <a:ext cx="2450592" cy="245059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9432E-1584-4F4A-B8DA-1A5D09B6BEB8}">
      <dsp:nvSpPr>
        <dsp:cNvPr id="0" name=""/>
        <dsp:cNvSpPr/>
      </dsp:nvSpPr>
      <dsp:spPr>
        <a:xfrm rot="10800000">
          <a:off x="1837944" y="402335"/>
          <a:ext cx="4864608" cy="2450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643" tIns="186690" rIns="348488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6.Aims of Wearable Computer</a:t>
          </a:r>
          <a:endParaRPr lang="en-IN" sz="4900" kern="1200" dirty="0"/>
        </a:p>
      </dsp:txBody>
      <dsp:txXfrm rot="10800000">
        <a:off x="2450592" y="402335"/>
        <a:ext cx="4251960" cy="2450592"/>
      </dsp:txXfrm>
    </dsp:sp>
    <dsp:sp modelId="{D5C934DC-2082-4B68-9B6A-360BA5862C1A}">
      <dsp:nvSpPr>
        <dsp:cNvPr id="0" name=""/>
        <dsp:cNvSpPr/>
      </dsp:nvSpPr>
      <dsp:spPr>
        <a:xfrm>
          <a:off x="592994" y="372830"/>
          <a:ext cx="2450592" cy="245059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7000" r="-2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9432E-1584-4F4A-B8DA-1A5D09B6BEB8}">
      <dsp:nvSpPr>
        <dsp:cNvPr id="0" name=""/>
        <dsp:cNvSpPr/>
      </dsp:nvSpPr>
      <dsp:spPr>
        <a:xfrm rot="10800000">
          <a:off x="1837944" y="402335"/>
          <a:ext cx="4864608" cy="2450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643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1.Introduction of Wearable Computer</a:t>
          </a:r>
          <a:endParaRPr lang="en-IN" sz="3900" kern="1200"/>
        </a:p>
      </dsp:txBody>
      <dsp:txXfrm rot="10800000">
        <a:off x="2450592" y="402335"/>
        <a:ext cx="4251960" cy="2450592"/>
      </dsp:txXfrm>
    </dsp:sp>
    <dsp:sp modelId="{D5C934DC-2082-4B68-9B6A-360BA5862C1A}">
      <dsp:nvSpPr>
        <dsp:cNvPr id="0" name=""/>
        <dsp:cNvSpPr/>
      </dsp:nvSpPr>
      <dsp:spPr>
        <a:xfrm>
          <a:off x="592994" y="372830"/>
          <a:ext cx="2450592" cy="245059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001B2-E7F0-4929-9A92-6552EA098440}">
      <dsp:nvSpPr>
        <dsp:cNvPr id="0" name=""/>
        <dsp:cNvSpPr/>
      </dsp:nvSpPr>
      <dsp:spPr>
        <a:xfrm>
          <a:off x="5529729" y="4873"/>
          <a:ext cx="2499315" cy="72837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8F56F-F4C9-480B-922C-E4CAFDB841A9}">
      <dsp:nvSpPr>
        <dsp:cNvPr id="0" name=""/>
        <dsp:cNvSpPr/>
      </dsp:nvSpPr>
      <dsp:spPr>
        <a:xfrm>
          <a:off x="3909" y="4873"/>
          <a:ext cx="5525820" cy="7283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Aims of Wearable Computer</a:t>
          </a:r>
          <a:endParaRPr lang="en-IN" sz="2000" kern="1200" dirty="0"/>
        </a:p>
      </dsp:txBody>
      <dsp:txXfrm>
        <a:off x="39465" y="40429"/>
        <a:ext cx="5454708" cy="657262"/>
      </dsp:txXfrm>
    </dsp:sp>
    <dsp:sp modelId="{39472A24-94A4-45D1-84BF-6B6E18F000CA}">
      <dsp:nvSpPr>
        <dsp:cNvPr id="0" name=""/>
        <dsp:cNvSpPr/>
      </dsp:nvSpPr>
      <dsp:spPr>
        <a:xfrm>
          <a:off x="3213182" y="806085"/>
          <a:ext cx="4819773" cy="72837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10226"/>
            <a:satOff val="-3801"/>
            <a:lumOff val="3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10226"/>
              <a:satOff val="-3801"/>
              <a:lumOff val="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0A65F-5528-41EC-884A-BCE67C4D6315}">
      <dsp:nvSpPr>
        <dsp:cNvPr id="0" name=""/>
        <dsp:cNvSpPr/>
      </dsp:nvSpPr>
      <dsp:spPr>
        <a:xfrm>
          <a:off x="0" y="806085"/>
          <a:ext cx="3213182" cy="728374"/>
        </a:xfrm>
        <a:prstGeom prst="roundRect">
          <a:avLst/>
        </a:prstGeom>
        <a:solidFill>
          <a:schemeClr val="accent5">
            <a:hueOff val="-25106"/>
            <a:satOff val="-4817"/>
            <a:lumOff val="68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1. Convenience</a:t>
          </a:r>
          <a:endParaRPr lang="en-IN" sz="2000" kern="1200" dirty="0"/>
        </a:p>
      </dsp:txBody>
      <dsp:txXfrm>
        <a:off x="35556" y="841641"/>
        <a:ext cx="3142070" cy="657262"/>
      </dsp:txXfrm>
    </dsp:sp>
    <dsp:sp modelId="{2B448C25-A9C5-4131-9360-53E795CC73D5}">
      <dsp:nvSpPr>
        <dsp:cNvPr id="0" name=""/>
        <dsp:cNvSpPr/>
      </dsp:nvSpPr>
      <dsp:spPr>
        <a:xfrm>
          <a:off x="3213182" y="1607297"/>
          <a:ext cx="4819773" cy="72837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20451"/>
            <a:satOff val="-7601"/>
            <a:lumOff val="61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20451"/>
              <a:satOff val="-7601"/>
              <a:lumOff val="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1317E-6CA7-44FF-BB97-6E78AEA5278B}">
      <dsp:nvSpPr>
        <dsp:cNvPr id="0" name=""/>
        <dsp:cNvSpPr/>
      </dsp:nvSpPr>
      <dsp:spPr>
        <a:xfrm>
          <a:off x="0" y="1607297"/>
          <a:ext cx="3213182" cy="728374"/>
        </a:xfrm>
        <a:prstGeom prst="roundRect">
          <a:avLst/>
        </a:prstGeom>
        <a:solidFill>
          <a:schemeClr val="accent5">
            <a:hueOff val="-50212"/>
            <a:satOff val="-9634"/>
            <a:lumOff val="137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2. Health and Fitness Tracking</a:t>
          </a:r>
          <a:endParaRPr lang="en-IN" sz="2000" kern="1200" dirty="0"/>
        </a:p>
      </dsp:txBody>
      <dsp:txXfrm>
        <a:off x="35556" y="1642853"/>
        <a:ext cx="3142070" cy="657262"/>
      </dsp:txXfrm>
    </dsp:sp>
    <dsp:sp modelId="{52A7E7CD-2CD6-49AB-BB60-01DFB1AF02B5}">
      <dsp:nvSpPr>
        <dsp:cNvPr id="0" name=""/>
        <dsp:cNvSpPr/>
      </dsp:nvSpPr>
      <dsp:spPr>
        <a:xfrm>
          <a:off x="3213182" y="2408509"/>
          <a:ext cx="4819773" cy="72837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30677"/>
            <a:satOff val="-11401"/>
            <a:lumOff val="91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30677"/>
              <a:satOff val="-11401"/>
              <a:lumOff val="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05D36-B7E2-48C7-9E36-093DD4E3B4DA}">
      <dsp:nvSpPr>
        <dsp:cNvPr id="0" name=""/>
        <dsp:cNvSpPr/>
      </dsp:nvSpPr>
      <dsp:spPr>
        <a:xfrm>
          <a:off x="0" y="2408509"/>
          <a:ext cx="3213182" cy="728374"/>
        </a:xfrm>
        <a:prstGeom prst="roundRect">
          <a:avLst/>
        </a:prstGeom>
        <a:solidFill>
          <a:schemeClr val="accent5">
            <a:hueOff val="-75317"/>
            <a:satOff val="-14450"/>
            <a:lumOff val="205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3. Real-Time Information</a:t>
          </a:r>
          <a:endParaRPr lang="en-IN" sz="2000" kern="1200" dirty="0"/>
        </a:p>
      </dsp:txBody>
      <dsp:txXfrm>
        <a:off x="35556" y="2444065"/>
        <a:ext cx="3142070" cy="657262"/>
      </dsp:txXfrm>
    </dsp:sp>
    <dsp:sp modelId="{31006165-BFC9-4AF7-BBC5-CA23651BD9C4}">
      <dsp:nvSpPr>
        <dsp:cNvPr id="0" name=""/>
        <dsp:cNvSpPr/>
      </dsp:nvSpPr>
      <dsp:spPr>
        <a:xfrm>
          <a:off x="3213182" y="3209721"/>
          <a:ext cx="4819773" cy="72837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40903"/>
            <a:satOff val="-15202"/>
            <a:lumOff val="122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40903"/>
              <a:satOff val="-15202"/>
              <a:lumOff val="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53344-8379-4F53-B4A2-AB77DBE7F09D}">
      <dsp:nvSpPr>
        <dsp:cNvPr id="0" name=""/>
        <dsp:cNvSpPr/>
      </dsp:nvSpPr>
      <dsp:spPr>
        <a:xfrm>
          <a:off x="0" y="3209721"/>
          <a:ext cx="3213182" cy="728374"/>
        </a:xfrm>
        <a:prstGeom prst="roundRect">
          <a:avLst/>
        </a:prstGeom>
        <a:solidFill>
          <a:schemeClr val="accent5">
            <a:hueOff val="-100423"/>
            <a:satOff val="-19267"/>
            <a:lumOff val="274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4. Augmented Reality</a:t>
          </a:r>
          <a:endParaRPr lang="en-IN" sz="2000" kern="1200" dirty="0"/>
        </a:p>
      </dsp:txBody>
      <dsp:txXfrm>
        <a:off x="35556" y="3245277"/>
        <a:ext cx="3142070" cy="657262"/>
      </dsp:txXfrm>
    </dsp:sp>
    <dsp:sp modelId="{27EB2E1D-5CF1-4385-92DA-4227BEB03015}">
      <dsp:nvSpPr>
        <dsp:cNvPr id="0" name=""/>
        <dsp:cNvSpPr/>
      </dsp:nvSpPr>
      <dsp:spPr>
        <a:xfrm>
          <a:off x="3213182" y="4010933"/>
          <a:ext cx="4819773" cy="72837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51128"/>
            <a:satOff val="-19002"/>
            <a:lumOff val="152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51128"/>
              <a:satOff val="-19002"/>
              <a:lumOff val="1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3CDB9-71CE-46CF-A4DF-078E84340988}">
      <dsp:nvSpPr>
        <dsp:cNvPr id="0" name=""/>
        <dsp:cNvSpPr/>
      </dsp:nvSpPr>
      <dsp:spPr>
        <a:xfrm>
          <a:off x="0" y="4010933"/>
          <a:ext cx="3213182" cy="728374"/>
        </a:xfrm>
        <a:prstGeom prst="roundRect">
          <a:avLst/>
        </a:prstGeom>
        <a:solidFill>
          <a:schemeClr val="accent5">
            <a:hueOff val="-125529"/>
            <a:satOff val="-24084"/>
            <a:lumOff val="343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5. Personalized Used</a:t>
          </a:r>
          <a:endParaRPr lang="en-IN" sz="2000" kern="1200" dirty="0"/>
        </a:p>
      </dsp:txBody>
      <dsp:txXfrm>
        <a:off x="35556" y="4046489"/>
        <a:ext cx="3142070" cy="657262"/>
      </dsp:txXfrm>
    </dsp:sp>
    <dsp:sp modelId="{CCB2135B-4DD6-4766-B320-2898E4920F77}">
      <dsp:nvSpPr>
        <dsp:cNvPr id="0" name=""/>
        <dsp:cNvSpPr/>
      </dsp:nvSpPr>
      <dsp:spPr>
        <a:xfrm>
          <a:off x="3213182" y="4812145"/>
          <a:ext cx="4819773" cy="72837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61354"/>
            <a:satOff val="-22803"/>
            <a:lumOff val="183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61354"/>
              <a:satOff val="-22803"/>
              <a:lumOff val="1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F7512-15FC-46E2-AE8A-49A7435C43EF}">
      <dsp:nvSpPr>
        <dsp:cNvPr id="0" name=""/>
        <dsp:cNvSpPr/>
      </dsp:nvSpPr>
      <dsp:spPr>
        <a:xfrm>
          <a:off x="0" y="4812145"/>
          <a:ext cx="3213182" cy="728374"/>
        </a:xfrm>
        <a:prstGeom prst="roundRect">
          <a:avLst/>
        </a:prstGeom>
        <a:solidFill>
          <a:schemeClr val="accent5">
            <a:hueOff val="-150635"/>
            <a:satOff val="-28901"/>
            <a:lumOff val="411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6. Improved Productivity</a:t>
          </a:r>
          <a:endParaRPr lang="en-IN" sz="2000" kern="1200" dirty="0"/>
        </a:p>
      </dsp:txBody>
      <dsp:txXfrm>
        <a:off x="35556" y="4847701"/>
        <a:ext cx="3142070" cy="65726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9432E-1584-4F4A-B8DA-1A5D09B6BEB8}">
      <dsp:nvSpPr>
        <dsp:cNvPr id="0" name=""/>
        <dsp:cNvSpPr/>
      </dsp:nvSpPr>
      <dsp:spPr>
        <a:xfrm rot="10800000">
          <a:off x="1837944" y="402335"/>
          <a:ext cx="4864608" cy="2450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643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7.Advantages &amp;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Disadvantages</a:t>
          </a:r>
          <a:endParaRPr lang="en-IN" sz="3700" kern="1200" dirty="0"/>
        </a:p>
      </dsp:txBody>
      <dsp:txXfrm rot="10800000">
        <a:off x="2450592" y="402335"/>
        <a:ext cx="4251960" cy="2450592"/>
      </dsp:txXfrm>
    </dsp:sp>
    <dsp:sp modelId="{D5C934DC-2082-4B68-9B6A-360BA5862C1A}">
      <dsp:nvSpPr>
        <dsp:cNvPr id="0" name=""/>
        <dsp:cNvSpPr/>
      </dsp:nvSpPr>
      <dsp:spPr>
        <a:xfrm>
          <a:off x="592994" y="372830"/>
          <a:ext cx="2450592" cy="245059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13363-5848-4D69-A3EF-D9C61CB416F8}">
      <dsp:nvSpPr>
        <dsp:cNvPr id="0" name=""/>
        <dsp:cNvSpPr/>
      </dsp:nvSpPr>
      <dsp:spPr>
        <a:xfrm>
          <a:off x="-6171455" y="-944833"/>
          <a:ext cx="7351486" cy="7351486"/>
        </a:xfrm>
        <a:prstGeom prst="blockArc">
          <a:avLst>
            <a:gd name="adj1" fmla="val 18900000"/>
            <a:gd name="adj2" fmla="val 2700000"/>
            <a:gd name="adj3" fmla="val 294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1C1BEA-D84B-4516-9969-8C75906C692C}">
      <dsp:nvSpPr>
        <dsp:cNvPr id="0" name=""/>
        <dsp:cNvSpPr/>
      </dsp:nvSpPr>
      <dsp:spPr>
        <a:xfrm>
          <a:off x="383146" y="248294"/>
          <a:ext cx="7763705" cy="4963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9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Advantages</a:t>
          </a:r>
          <a:endParaRPr lang="en-IN" sz="2600" kern="1200" dirty="0"/>
        </a:p>
      </dsp:txBody>
      <dsp:txXfrm>
        <a:off x="383146" y="248294"/>
        <a:ext cx="7763705" cy="496370"/>
      </dsp:txXfrm>
    </dsp:sp>
    <dsp:sp modelId="{1AA88C7F-50B1-453D-865D-C5EBC2C663A1}">
      <dsp:nvSpPr>
        <dsp:cNvPr id="0" name=""/>
        <dsp:cNvSpPr/>
      </dsp:nvSpPr>
      <dsp:spPr>
        <a:xfrm>
          <a:off x="72915" y="186248"/>
          <a:ext cx="620462" cy="6204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4DF00-4B3C-4C2E-8912-28A5E1976B94}">
      <dsp:nvSpPr>
        <dsp:cNvPr id="0" name=""/>
        <dsp:cNvSpPr/>
      </dsp:nvSpPr>
      <dsp:spPr>
        <a:xfrm>
          <a:off x="832654" y="993286"/>
          <a:ext cx="7314197" cy="4963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9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1.Convenience</a:t>
          </a:r>
          <a:endParaRPr lang="en-IN" sz="2600" kern="1200" dirty="0"/>
        </a:p>
      </dsp:txBody>
      <dsp:txXfrm>
        <a:off x="832654" y="993286"/>
        <a:ext cx="7314197" cy="496370"/>
      </dsp:txXfrm>
    </dsp:sp>
    <dsp:sp modelId="{A065E679-3855-4E13-88E2-5E747B6D193D}">
      <dsp:nvSpPr>
        <dsp:cNvPr id="0" name=""/>
        <dsp:cNvSpPr/>
      </dsp:nvSpPr>
      <dsp:spPr>
        <a:xfrm>
          <a:off x="522423" y="931240"/>
          <a:ext cx="620462" cy="6204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1A219-9C5B-4C8A-987B-80BAA8F1E28F}">
      <dsp:nvSpPr>
        <dsp:cNvPr id="0" name=""/>
        <dsp:cNvSpPr/>
      </dsp:nvSpPr>
      <dsp:spPr>
        <a:xfrm>
          <a:off x="1078982" y="1737732"/>
          <a:ext cx="7067869" cy="4963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9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2. Hands-Free Operation</a:t>
          </a:r>
          <a:endParaRPr lang="en-IN" sz="2600" kern="1200" dirty="0"/>
        </a:p>
      </dsp:txBody>
      <dsp:txXfrm>
        <a:off x="1078982" y="1737732"/>
        <a:ext cx="7067869" cy="496370"/>
      </dsp:txXfrm>
    </dsp:sp>
    <dsp:sp modelId="{F38C5A5B-C9DF-438F-A8E6-CFC1DFCC0EBC}">
      <dsp:nvSpPr>
        <dsp:cNvPr id="0" name=""/>
        <dsp:cNvSpPr/>
      </dsp:nvSpPr>
      <dsp:spPr>
        <a:xfrm>
          <a:off x="768751" y="1675686"/>
          <a:ext cx="620462" cy="6204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E6C35-82AF-4007-BAED-A3C77718FEFC}">
      <dsp:nvSpPr>
        <dsp:cNvPr id="0" name=""/>
        <dsp:cNvSpPr/>
      </dsp:nvSpPr>
      <dsp:spPr>
        <a:xfrm>
          <a:off x="1157632" y="2482724"/>
          <a:ext cx="6989218" cy="4963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9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3. Health Monitoring</a:t>
          </a:r>
          <a:endParaRPr lang="en-IN" sz="2600" kern="1200" dirty="0"/>
        </a:p>
      </dsp:txBody>
      <dsp:txXfrm>
        <a:off x="1157632" y="2482724"/>
        <a:ext cx="6989218" cy="496370"/>
      </dsp:txXfrm>
    </dsp:sp>
    <dsp:sp modelId="{9816E7A7-7623-465B-A512-BB1B38D28B9A}">
      <dsp:nvSpPr>
        <dsp:cNvPr id="0" name=""/>
        <dsp:cNvSpPr/>
      </dsp:nvSpPr>
      <dsp:spPr>
        <a:xfrm>
          <a:off x="847401" y="2420678"/>
          <a:ext cx="620462" cy="6204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2700B-C550-4FBB-984F-B501D437A34F}">
      <dsp:nvSpPr>
        <dsp:cNvPr id="0" name=""/>
        <dsp:cNvSpPr/>
      </dsp:nvSpPr>
      <dsp:spPr>
        <a:xfrm>
          <a:off x="1078982" y="3227717"/>
          <a:ext cx="7067869" cy="4963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9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4. Real-Time Notifications</a:t>
          </a:r>
          <a:endParaRPr lang="en-IN" sz="2600" kern="1200" dirty="0"/>
        </a:p>
      </dsp:txBody>
      <dsp:txXfrm>
        <a:off x="1078982" y="3227717"/>
        <a:ext cx="7067869" cy="496370"/>
      </dsp:txXfrm>
    </dsp:sp>
    <dsp:sp modelId="{240E874F-78E9-4E38-A8FD-D71C5A15999D}">
      <dsp:nvSpPr>
        <dsp:cNvPr id="0" name=""/>
        <dsp:cNvSpPr/>
      </dsp:nvSpPr>
      <dsp:spPr>
        <a:xfrm>
          <a:off x="768751" y="3165670"/>
          <a:ext cx="620462" cy="6204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3DAA5-451D-4903-80A3-05C661F2CD09}">
      <dsp:nvSpPr>
        <dsp:cNvPr id="0" name=""/>
        <dsp:cNvSpPr/>
      </dsp:nvSpPr>
      <dsp:spPr>
        <a:xfrm>
          <a:off x="832654" y="3972163"/>
          <a:ext cx="7314197" cy="4963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9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5. Enhanced Mobility</a:t>
          </a:r>
          <a:endParaRPr lang="en-IN" sz="2600" kern="1200" dirty="0"/>
        </a:p>
      </dsp:txBody>
      <dsp:txXfrm>
        <a:off x="832654" y="3972163"/>
        <a:ext cx="7314197" cy="496370"/>
      </dsp:txXfrm>
    </dsp:sp>
    <dsp:sp modelId="{1472A30F-55E4-46DB-8E88-DFFE982F41C3}">
      <dsp:nvSpPr>
        <dsp:cNvPr id="0" name=""/>
        <dsp:cNvSpPr/>
      </dsp:nvSpPr>
      <dsp:spPr>
        <a:xfrm>
          <a:off x="522423" y="3910116"/>
          <a:ext cx="620462" cy="6204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D68DB-114E-4129-901B-AA99ACE6D32E}">
      <dsp:nvSpPr>
        <dsp:cNvPr id="0" name=""/>
        <dsp:cNvSpPr/>
      </dsp:nvSpPr>
      <dsp:spPr>
        <a:xfrm>
          <a:off x="383146" y="4717155"/>
          <a:ext cx="7763705" cy="4963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9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6. Personalization</a:t>
          </a:r>
          <a:endParaRPr lang="en-IN" sz="2600" kern="1200" dirty="0"/>
        </a:p>
      </dsp:txBody>
      <dsp:txXfrm>
        <a:off x="383146" y="4717155"/>
        <a:ext cx="7763705" cy="496370"/>
      </dsp:txXfrm>
    </dsp:sp>
    <dsp:sp modelId="{787F7281-1A85-403A-A572-B78BF11C7E57}">
      <dsp:nvSpPr>
        <dsp:cNvPr id="0" name=""/>
        <dsp:cNvSpPr/>
      </dsp:nvSpPr>
      <dsp:spPr>
        <a:xfrm>
          <a:off x="72915" y="4655109"/>
          <a:ext cx="620462" cy="6204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13363-5848-4D69-A3EF-D9C61CB416F8}">
      <dsp:nvSpPr>
        <dsp:cNvPr id="0" name=""/>
        <dsp:cNvSpPr/>
      </dsp:nvSpPr>
      <dsp:spPr>
        <a:xfrm>
          <a:off x="-6177005" y="-945678"/>
          <a:ext cx="7358093" cy="7358093"/>
        </a:xfrm>
        <a:prstGeom prst="blockArc">
          <a:avLst>
            <a:gd name="adj1" fmla="val 18900000"/>
            <a:gd name="adj2" fmla="val 2700000"/>
            <a:gd name="adj3" fmla="val 294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1C1BEA-D84B-4516-9969-8C75906C692C}">
      <dsp:nvSpPr>
        <dsp:cNvPr id="0" name=""/>
        <dsp:cNvSpPr/>
      </dsp:nvSpPr>
      <dsp:spPr>
        <a:xfrm>
          <a:off x="383491" y="248517"/>
          <a:ext cx="7723965" cy="496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348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Disadvantages</a:t>
          </a:r>
          <a:endParaRPr lang="en-IN" sz="2600" kern="1200" dirty="0"/>
        </a:p>
      </dsp:txBody>
      <dsp:txXfrm>
        <a:off x="383491" y="248517"/>
        <a:ext cx="7723965" cy="496816"/>
      </dsp:txXfrm>
    </dsp:sp>
    <dsp:sp modelId="{1AA88C7F-50B1-453D-865D-C5EBC2C663A1}">
      <dsp:nvSpPr>
        <dsp:cNvPr id="0" name=""/>
        <dsp:cNvSpPr/>
      </dsp:nvSpPr>
      <dsp:spPr>
        <a:xfrm>
          <a:off x="72980" y="186415"/>
          <a:ext cx="621021" cy="621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4DF00-4B3C-4C2E-8912-28A5E1976B94}">
      <dsp:nvSpPr>
        <dsp:cNvPr id="0" name=""/>
        <dsp:cNvSpPr/>
      </dsp:nvSpPr>
      <dsp:spPr>
        <a:xfrm>
          <a:off x="833403" y="994180"/>
          <a:ext cx="7274053" cy="496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348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1. Limited Battery Life</a:t>
          </a:r>
          <a:endParaRPr lang="en-IN" sz="2600" kern="1200" dirty="0"/>
        </a:p>
      </dsp:txBody>
      <dsp:txXfrm>
        <a:off x="833403" y="994180"/>
        <a:ext cx="7274053" cy="496816"/>
      </dsp:txXfrm>
    </dsp:sp>
    <dsp:sp modelId="{A065E679-3855-4E13-88E2-5E747B6D193D}">
      <dsp:nvSpPr>
        <dsp:cNvPr id="0" name=""/>
        <dsp:cNvSpPr/>
      </dsp:nvSpPr>
      <dsp:spPr>
        <a:xfrm>
          <a:off x="522893" y="932078"/>
          <a:ext cx="621021" cy="621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1A219-9C5B-4C8A-987B-80BAA8F1E28F}">
      <dsp:nvSpPr>
        <dsp:cNvPr id="0" name=""/>
        <dsp:cNvSpPr/>
      </dsp:nvSpPr>
      <dsp:spPr>
        <a:xfrm>
          <a:off x="1079953" y="1739296"/>
          <a:ext cx="7027503" cy="496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348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2. Small Screen Size</a:t>
          </a:r>
          <a:endParaRPr lang="en-IN" sz="2600" kern="1200" dirty="0"/>
        </a:p>
      </dsp:txBody>
      <dsp:txXfrm>
        <a:off x="1079953" y="1739296"/>
        <a:ext cx="7027503" cy="496816"/>
      </dsp:txXfrm>
    </dsp:sp>
    <dsp:sp modelId="{F38C5A5B-C9DF-438F-A8E6-CFC1DFCC0EBC}">
      <dsp:nvSpPr>
        <dsp:cNvPr id="0" name=""/>
        <dsp:cNvSpPr/>
      </dsp:nvSpPr>
      <dsp:spPr>
        <a:xfrm>
          <a:off x="769443" y="1677194"/>
          <a:ext cx="621021" cy="621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E6C35-82AF-4007-BAED-A3C77718FEFC}">
      <dsp:nvSpPr>
        <dsp:cNvPr id="0" name=""/>
        <dsp:cNvSpPr/>
      </dsp:nvSpPr>
      <dsp:spPr>
        <a:xfrm>
          <a:off x="1158674" y="2484959"/>
          <a:ext cx="6948782" cy="496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348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3. Privacy </a:t>
          </a:r>
          <a:r>
            <a:rPr lang="en-IN" sz="2600" b="1" kern="1200" dirty="0" err="1"/>
            <a:t>Isaue</a:t>
          </a:r>
          <a:endParaRPr lang="en-IN" sz="2600" kern="1200" dirty="0"/>
        </a:p>
      </dsp:txBody>
      <dsp:txXfrm>
        <a:off x="1158674" y="2484959"/>
        <a:ext cx="6948782" cy="496816"/>
      </dsp:txXfrm>
    </dsp:sp>
    <dsp:sp modelId="{9816E7A7-7623-465B-A512-BB1B38D28B9A}">
      <dsp:nvSpPr>
        <dsp:cNvPr id="0" name=""/>
        <dsp:cNvSpPr/>
      </dsp:nvSpPr>
      <dsp:spPr>
        <a:xfrm>
          <a:off x="848164" y="2422857"/>
          <a:ext cx="621021" cy="621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2700B-C550-4FBB-984F-B501D437A34F}">
      <dsp:nvSpPr>
        <dsp:cNvPr id="0" name=""/>
        <dsp:cNvSpPr/>
      </dsp:nvSpPr>
      <dsp:spPr>
        <a:xfrm>
          <a:off x="1079953" y="3230622"/>
          <a:ext cx="7027503" cy="496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348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4. Cost</a:t>
          </a:r>
          <a:endParaRPr lang="en-IN" sz="2600" kern="1200" dirty="0"/>
        </a:p>
      </dsp:txBody>
      <dsp:txXfrm>
        <a:off x="1079953" y="3230622"/>
        <a:ext cx="7027503" cy="496816"/>
      </dsp:txXfrm>
    </dsp:sp>
    <dsp:sp modelId="{240E874F-78E9-4E38-A8FD-D71C5A15999D}">
      <dsp:nvSpPr>
        <dsp:cNvPr id="0" name=""/>
        <dsp:cNvSpPr/>
      </dsp:nvSpPr>
      <dsp:spPr>
        <a:xfrm>
          <a:off x="769443" y="3168520"/>
          <a:ext cx="621021" cy="621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3DAA5-451D-4903-80A3-05C661F2CD09}">
      <dsp:nvSpPr>
        <dsp:cNvPr id="0" name=""/>
        <dsp:cNvSpPr/>
      </dsp:nvSpPr>
      <dsp:spPr>
        <a:xfrm>
          <a:off x="833403" y="3975738"/>
          <a:ext cx="7274053" cy="496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348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5. Durability Issues</a:t>
          </a:r>
          <a:endParaRPr lang="en-IN" sz="2600" kern="1200" dirty="0"/>
        </a:p>
      </dsp:txBody>
      <dsp:txXfrm>
        <a:off x="833403" y="3975738"/>
        <a:ext cx="7274053" cy="496816"/>
      </dsp:txXfrm>
    </dsp:sp>
    <dsp:sp modelId="{1472A30F-55E4-46DB-8E88-DFFE982F41C3}">
      <dsp:nvSpPr>
        <dsp:cNvPr id="0" name=""/>
        <dsp:cNvSpPr/>
      </dsp:nvSpPr>
      <dsp:spPr>
        <a:xfrm>
          <a:off x="522893" y="3913636"/>
          <a:ext cx="621021" cy="621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D68DB-114E-4129-901B-AA99ACE6D32E}">
      <dsp:nvSpPr>
        <dsp:cNvPr id="0" name=""/>
        <dsp:cNvSpPr/>
      </dsp:nvSpPr>
      <dsp:spPr>
        <a:xfrm>
          <a:off x="383491" y="4721401"/>
          <a:ext cx="7723965" cy="4968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348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6. Dependence on Other Devices</a:t>
          </a:r>
          <a:endParaRPr lang="en-IN" sz="2600" kern="1200" dirty="0"/>
        </a:p>
      </dsp:txBody>
      <dsp:txXfrm>
        <a:off x="383491" y="4721401"/>
        <a:ext cx="7723965" cy="496816"/>
      </dsp:txXfrm>
    </dsp:sp>
    <dsp:sp modelId="{787F7281-1A85-403A-A572-B78BF11C7E57}">
      <dsp:nvSpPr>
        <dsp:cNvPr id="0" name=""/>
        <dsp:cNvSpPr/>
      </dsp:nvSpPr>
      <dsp:spPr>
        <a:xfrm>
          <a:off x="72980" y="4659299"/>
          <a:ext cx="621021" cy="621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9432E-1584-4F4A-B8DA-1A5D09B6BEB8}">
      <dsp:nvSpPr>
        <dsp:cNvPr id="0" name=""/>
        <dsp:cNvSpPr/>
      </dsp:nvSpPr>
      <dsp:spPr>
        <a:xfrm rot="10800000">
          <a:off x="1837944" y="402335"/>
          <a:ext cx="4864608" cy="2450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643" tIns="171450" rIns="32004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8.Features of Wearable Computer</a:t>
          </a:r>
          <a:endParaRPr lang="en-IN" sz="4500" kern="1200" dirty="0"/>
        </a:p>
      </dsp:txBody>
      <dsp:txXfrm rot="10800000">
        <a:off x="2450592" y="402335"/>
        <a:ext cx="4251960" cy="2450592"/>
      </dsp:txXfrm>
    </dsp:sp>
    <dsp:sp modelId="{D5C934DC-2082-4B68-9B6A-360BA5862C1A}">
      <dsp:nvSpPr>
        <dsp:cNvPr id="0" name=""/>
        <dsp:cNvSpPr/>
      </dsp:nvSpPr>
      <dsp:spPr>
        <a:xfrm>
          <a:off x="592994" y="372830"/>
          <a:ext cx="2450592" cy="245059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5EEE4-238D-421F-B728-7C3E86508F08}">
      <dsp:nvSpPr>
        <dsp:cNvPr id="0" name=""/>
        <dsp:cNvSpPr/>
      </dsp:nvSpPr>
      <dsp:spPr>
        <a:xfrm>
          <a:off x="0" y="306686"/>
          <a:ext cx="821976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4B3D26-7DC7-44E0-B0C8-0DE32651116E}">
      <dsp:nvSpPr>
        <dsp:cNvPr id="0" name=""/>
        <dsp:cNvSpPr/>
      </dsp:nvSpPr>
      <dsp:spPr>
        <a:xfrm>
          <a:off x="391321" y="55766"/>
          <a:ext cx="782643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481" tIns="0" rIns="21748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Features of Wearable Computer</a:t>
          </a:r>
          <a:endParaRPr lang="en-IN" sz="2400" kern="1200" dirty="0"/>
        </a:p>
      </dsp:txBody>
      <dsp:txXfrm>
        <a:off x="415819" y="80264"/>
        <a:ext cx="7777435" cy="452844"/>
      </dsp:txXfrm>
    </dsp:sp>
    <dsp:sp modelId="{B09A78BC-1B4D-4394-828E-7B483BDCAF63}">
      <dsp:nvSpPr>
        <dsp:cNvPr id="0" name=""/>
        <dsp:cNvSpPr/>
      </dsp:nvSpPr>
      <dsp:spPr>
        <a:xfrm>
          <a:off x="0" y="1077806"/>
          <a:ext cx="821976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F53ED2-4A7E-4A61-815E-D2CFB7F88317}">
      <dsp:nvSpPr>
        <dsp:cNvPr id="0" name=""/>
        <dsp:cNvSpPr/>
      </dsp:nvSpPr>
      <dsp:spPr>
        <a:xfrm>
          <a:off x="410988" y="826886"/>
          <a:ext cx="575383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481" tIns="0" rIns="21748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1. Portability and Compact Design</a:t>
          </a:r>
          <a:endParaRPr lang="en-IN" sz="2400" kern="1200" dirty="0"/>
        </a:p>
      </dsp:txBody>
      <dsp:txXfrm>
        <a:off x="435486" y="851384"/>
        <a:ext cx="5704841" cy="452844"/>
      </dsp:txXfrm>
    </dsp:sp>
    <dsp:sp modelId="{012BA154-98D2-4FE1-BDD0-762028445AF9}">
      <dsp:nvSpPr>
        <dsp:cNvPr id="0" name=""/>
        <dsp:cNvSpPr/>
      </dsp:nvSpPr>
      <dsp:spPr>
        <a:xfrm>
          <a:off x="0" y="1848927"/>
          <a:ext cx="821976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86DAA-6847-4FE2-AC0A-111BBCCEFE9E}">
      <dsp:nvSpPr>
        <dsp:cNvPr id="0" name=""/>
        <dsp:cNvSpPr/>
      </dsp:nvSpPr>
      <dsp:spPr>
        <a:xfrm>
          <a:off x="410988" y="1598006"/>
          <a:ext cx="575383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481" tIns="0" rIns="21748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2. Hands-Free Operation</a:t>
          </a:r>
          <a:endParaRPr lang="en-IN" sz="2400" kern="1200" dirty="0"/>
        </a:p>
      </dsp:txBody>
      <dsp:txXfrm>
        <a:off x="435486" y="1622504"/>
        <a:ext cx="5704841" cy="452844"/>
      </dsp:txXfrm>
    </dsp:sp>
    <dsp:sp modelId="{64BFEB78-F938-4EE0-977E-153D46550AA4}">
      <dsp:nvSpPr>
        <dsp:cNvPr id="0" name=""/>
        <dsp:cNvSpPr/>
      </dsp:nvSpPr>
      <dsp:spPr>
        <a:xfrm>
          <a:off x="0" y="2620047"/>
          <a:ext cx="821976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53569-BB9C-4230-A434-0BCE110F4206}">
      <dsp:nvSpPr>
        <dsp:cNvPr id="0" name=""/>
        <dsp:cNvSpPr/>
      </dsp:nvSpPr>
      <dsp:spPr>
        <a:xfrm>
          <a:off x="410988" y="2369127"/>
          <a:ext cx="575383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481" tIns="0" rIns="21748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3. Real-Time Data Processing</a:t>
          </a:r>
          <a:endParaRPr lang="en-IN" sz="2400" kern="1200" dirty="0"/>
        </a:p>
      </dsp:txBody>
      <dsp:txXfrm>
        <a:off x="435486" y="2393625"/>
        <a:ext cx="5704841" cy="452844"/>
      </dsp:txXfrm>
    </dsp:sp>
    <dsp:sp modelId="{FAD43C45-5E05-4634-93C1-A6E79442C365}">
      <dsp:nvSpPr>
        <dsp:cNvPr id="0" name=""/>
        <dsp:cNvSpPr/>
      </dsp:nvSpPr>
      <dsp:spPr>
        <a:xfrm>
          <a:off x="0" y="3391167"/>
          <a:ext cx="821976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A1B3C-7749-491F-AC97-DD0B86E027D9}">
      <dsp:nvSpPr>
        <dsp:cNvPr id="0" name=""/>
        <dsp:cNvSpPr/>
      </dsp:nvSpPr>
      <dsp:spPr>
        <a:xfrm>
          <a:off x="410988" y="3140247"/>
          <a:ext cx="575383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481" tIns="0" rIns="21748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4. Sensors and Monitoring</a:t>
          </a:r>
          <a:endParaRPr lang="en-IN" sz="2400" kern="1200" dirty="0"/>
        </a:p>
      </dsp:txBody>
      <dsp:txXfrm>
        <a:off x="435486" y="3164745"/>
        <a:ext cx="5704841" cy="452844"/>
      </dsp:txXfrm>
    </dsp:sp>
    <dsp:sp modelId="{3FCE4D79-FB6A-450F-B933-BD243C956390}">
      <dsp:nvSpPr>
        <dsp:cNvPr id="0" name=""/>
        <dsp:cNvSpPr/>
      </dsp:nvSpPr>
      <dsp:spPr>
        <a:xfrm>
          <a:off x="0" y="4162287"/>
          <a:ext cx="821976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3561B-39EB-40BA-883F-89D5A0AD544C}">
      <dsp:nvSpPr>
        <dsp:cNvPr id="0" name=""/>
        <dsp:cNvSpPr/>
      </dsp:nvSpPr>
      <dsp:spPr>
        <a:xfrm>
          <a:off x="410988" y="3911367"/>
          <a:ext cx="575383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481" tIns="0" rIns="21748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5. Low Power Consumption</a:t>
          </a:r>
          <a:endParaRPr lang="en-IN" sz="2400" kern="1200" dirty="0"/>
        </a:p>
      </dsp:txBody>
      <dsp:txXfrm>
        <a:off x="435486" y="3935865"/>
        <a:ext cx="5704841" cy="452844"/>
      </dsp:txXfrm>
    </dsp:sp>
    <dsp:sp modelId="{836999FE-917F-46D3-B8EF-26EEDD8230D4}">
      <dsp:nvSpPr>
        <dsp:cNvPr id="0" name=""/>
        <dsp:cNvSpPr/>
      </dsp:nvSpPr>
      <dsp:spPr>
        <a:xfrm>
          <a:off x="0" y="4933407"/>
          <a:ext cx="821976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87B8E-7E3F-4BBD-9029-6EB363FADE50}">
      <dsp:nvSpPr>
        <dsp:cNvPr id="0" name=""/>
        <dsp:cNvSpPr/>
      </dsp:nvSpPr>
      <dsp:spPr>
        <a:xfrm>
          <a:off x="410988" y="4682487"/>
          <a:ext cx="575383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481" tIns="0" rIns="21748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6. Water Resistance</a:t>
          </a:r>
          <a:endParaRPr lang="en-IN" sz="2400" kern="1200" dirty="0"/>
        </a:p>
      </dsp:txBody>
      <dsp:txXfrm>
        <a:off x="435486" y="4706985"/>
        <a:ext cx="5704841" cy="452844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62C40-496E-455B-8369-DD8F40DAE2D2}">
      <dsp:nvSpPr>
        <dsp:cNvPr id="0" name=""/>
        <dsp:cNvSpPr/>
      </dsp:nvSpPr>
      <dsp:spPr>
        <a:xfrm rot="16200000">
          <a:off x="33456" y="288"/>
          <a:ext cx="408661" cy="447412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PRIVIEW</a:t>
          </a:r>
          <a:endParaRPr lang="en-IN" sz="600" u="sng" kern="1200" dirty="0">
            <a:solidFill>
              <a:schemeClr val="bg1"/>
            </a:solidFill>
          </a:endParaRPr>
        </a:p>
      </dsp:txBody>
      <dsp:txXfrm rot="5400000">
        <a:off x="85597" y="121828"/>
        <a:ext cx="375896" cy="204331"/>
      </dsp:txXfrm>
    </dsp:sp>
    <dsp:sp modelId="{E5987DF9-9D11-4F0A-B699-85916F45481C}">
      <dsp:nvSpPr>
        <dsp:cNvPr id="0" name=""/>
        <dsp:cNvSpPr/>
      </dsp:nvSpPr>
      <dsp:spPr>
        <a:xfrm rot="5400000">
          <a:off x="10750956" y="-9834"/>
          <a:ext cx="428321" cy="44798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42672" rIns="42672" bIns="42672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u="sng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NEXT</a:t>
          </a:r>
          <a:endParaRPr lang="en-IN" sz="600" u="sng" kern="1200" dirty="0">
            <a:solidFill>
              <a:schemeClr val="bg1"/>
            </a:solidFill>
          </a:endParaRPr>
        </a:p>
      </dsp:txBody>
      <dsp:txXfrm rot="-5400000">
        <a:off x="10741122" y="107080"/>
        <a:ext cx="373033" cy="2141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618C-0655-438A-B34A-99A1F82FD267}">
      <dsp:nvSpPr>
        <dsp:cNvPr id="0" name=""/>
        <dsp:cNvSpPr/>
      </dsp:nvSpPr>
      <dsp:spPr>
        <a:xfrm rot="16200000">
          <a:off x="243037" y="-243037"/>
          <a:ext cx="369332" cy="85540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234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</a:t>
          </a:r>
          <a:endParaRPr lang="en-IN" sz="1500" kern="1200" dirty="0">
            <a:solidFill>
              <a:schemeClr val="bg1"/>
            </a:solidFill>
          </a:endParaRPr>
        </a:p>
      </dsp:txBody>
      <dsp:txXfrm rot="5400000">
        <a:off x="0" y="73866"/>
        <a:ext cx="855406" cy="2216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9432E-1584-4F4A-B8DA-1A5D09B6BEB8}">
      <dsp:nvSpPr>
        <dsp:cNvPr id="0" name=""/>
        <dsp:cNvSpPr/>
      </dsp:nvSpPr>
      <dsp:spPr>
        <a:xfrm rot="10800000">
          <a:off x="1837944" y="402335"/>
          <a:ext cx="4864608" cy="2450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643" tIns="175260" rIns="327152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2.History of Wearable Computer</a:t>
          </a:r>
          <a:endParaRPr lang="en-IN" sz="4600" kern="1200" dirty="0"/>
        </a:p>
      </dsp:txBody>
      <dsp:txXfrm rot="10800000">
        <a:off x="2450592" y="402335"/>
        <a:ext cx="4251960" cy="2450592"/>
      </dsp:txXfrm>
    </dsp:sp>
    <dsp:sp modelId="{D5C934DC-2082-4B68-9B6A-360BA5862C1A}">
      <dsp:nvSpPr>
        <dsp:cNvPr id="0" name=""/>
        <dsp:cNvSpPr/>
      </dsp:nvSpPr>
      <dsp:spPr>
        <a:xfrm>
          <a:off x="592994" y="372830"/>
          <a:ext cx="2450592" cy="245059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1/18/2025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1/18/2025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3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13" Type="http://schemas.openxmlformats.org/officeDocument/2006/relationships/diagramLayout" Target="../diagrams/layout23.xml"/><Relationship Id="rId3" Type="http://schemas.openxmlformats.org/officeDocument/2006/relationships/image" Target="../media/image11.png"/><Relationship Id="rId7" Type="http://schemas.openxmlformats.org/officeDocument/2006/relationships/diagramData" Target="../diagrams/data22.xml"/><Relationship Id="rId12" Type="http://schemas.openxmlformats.org/officeDocument/2006/relationships/diagramData" Target="../diagrams/data23.xml"/><Relationship Id="rId2" Type="http://schemas.openxmlformats.org/officeDocument/2006/relationships/image" Target="../media/image10.png"/><Relationship Id="rId16" Type="http://schemas.microsoft.com/office/2007/relationships/diagramDrawing" Target="../diagrams/drawing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microsoft.com/office/2007/relationships/diagramDrawing" Target="../diagrams/drawing22.xml"/><Relationship Id="rId5" Type="http://schemas.openxmlformats.org/officeDocument/2006/relationships/image" Target="../media/image15.jpg"/><Relationship Id="rId15" Type="http://schemas.openxmlformats.org/officeDocument/2006/relationships/diagramColors" Target="../diagrams/colors23.xml"/><Relationship Id="rId10" Type="http://schemas.openxmlformats.org/officeDocument/2006/relationships/diagramColors" Target="../diagrams/colors22.xml"/><Relationship Id="rId4" Type="http://schemas.openxmlformats.org/officeDocument/2006/relationships/image" Target="../media/image14.jpeg"/><Relationship Id="rId9" Type="http://schemas.openxmlformats.org/officeDocument/2006/relationships/diagramQuickStyle" Target="../diagrams/quickStyle22.xml"/><Relationship Id="rId14" Type="http://schemas.openxmlformats.org/officeDocument/2006/relationships/diagramQuickStyle" Target="../diagrams/quickStyle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13" Type="http://schemas.openxmlformats.org/officeDocument/2006/relationships/diagramQuickStyle" Target="../diagrams/quickStyle25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24.xml"/><Relationship Id="rId12" Type="http://schemas.openxmlformats.org/officeDocument/2006/relationships/diagramLayout" Target="../diagrams/layout2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4.xml"/><Relationship Id="rId11" Type="http://schemas.openxmlformats.org/officeDocument/2006/relationships/diagramData" Target="../diagrams/data25.xml"/><Relationship Id="rId5" Type="http://schemas.openxmlformats.org/officeDocument/2006/relationships/image" Target="../media/image18.jpeg"/><Relationship Id="rId15" Type="http://schemas.microsoft.com/office/2007/relationships/diagramDrawing" Target="../diagrams/drawing25.xml"/><Relationship Id="rId10" Type="http://schemas.microsoft.com/office/2007/relationships/diagramDrawing" Target="../diagrams/drawing24.xml"/><Relationship Id="rId4" Type="http://schemas.openxmlformats.org/officeDocument/2006/relationships/image" Target="../media/image17.jpg"/><Relationship Id="rId9" Type="http://schemas.openxmlformats.org/officeDocument/2006/relationships/diagramColors" Target="../diagrams/colors24.xml"/><Relationship Id="rId14" Type="http://schemas.openxmlformats.org/officeDocument/2006/relationships/diagramColors" Target="../diagrams/colors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13" Type="http://schemas.openxmlformats.org/officeDocument/2006/relationships/diagramColors" Target="../diagrams/colors27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6.xml"/><Relationship Id="rId12" Type="http://schemas.openxmlformats.org/officeDocument/2006/relationships/diagramQuickStyle" Target="../diagrams/quickStyle2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6.xml"/><Relationship Id="rId11" Type="http://schemas.openxmlformats.org/officeDocument/2006/relationships/diagramLayout" Target="../diagrams/layout27.xml"/><Relationship Id="rId5" Type="http://schemas.openxmlformats.org/officeDocument/2006/relationships/diagramData" Target="../diagrams/data26.xml"/><Relationship Id="rId10" Type="http://schemas.openxmlformats.org/officeDocument/2006/relationships/diagramData" Target="../diagrams/data27.xml"/><Relationship Id="rId4" Type="http://schemas.openxmlformats.org/officeDocument/2006/relationships/image" Target="../media/image19.png"/><Relationship Id="rId9" Type="http://schemas.microsoft.com/office/2007/relationships/diagramDrawing" Target="../diagrams/drawing26.xml"/><Relationship Id="rId14" Type="http://schemas.microsoft.com/office/2007/relationships/diagramDrawing" Target="../diagrams/drawing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13" Type="http://schemas.openxmlformats.org/officeDocument/2006/relationships/diagramLayout" Target="../diagrams/layout30.xml"/><Relationship Id="rId3" Type="http://schemas.openxmlformats.org/officeDocument/2006/relationships/diagramLayout" Target="../diagrams/layout28.xml"/><Relationship Id="rId7" Type="http://schemas.openxmlformats.org/officeDocument/2006/relationships/diagramData" Target="../diagrams/data29.xml"/><Relationship Id="rId12" Type="http://schemas.openxmlformats.org/officeDocument/2006/relationships/diagramData" Target="../diagrams/data30.xml"/><Relationship Id="rId2" Type="http://schemas.openxmlformats.org/officeDocument/2006/relationships/diagramData" Target="../diagrams/data28.xml"/><Relationship Id="rId16" Type="http://schemas.microsoft.com/office/2007/relationships/diagramDrawing" Target="../diagrams/drawing3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8.xml"/><Relationship Id="rId11" Type="http://schemas.microsoft.com/office/2007/relationships/diagramDrawing" Target="../diagrams/drawing29.xml"/><Relationship Id="rId5" Type="http://schemas.openxmlformats.org/officeDocument/2006/relationships/diagramColors" Target="../diagrams/colors28.xml"/><Relationship Id="rId15" Type="http://schemas.openxmlformats.org/officeDocument/2006/relationships/diagramColors" Target="../diagrams/colors30.xml"/><Relationship Id="rId10" Type="http://schemas.openxmlformats.org/officeDocument/2006/relationships/diagramColors" Target="../diagrams/colors29.xml"/><Relationship Id="rId4" Type="http://schemas.openxmlformats.org/officeDocument/2006/relationships/diagramQuickStyle" Target="../diagrams/quickStyle28.xml"/><Relationship Id="rId9" Type="http://schemas.openxmlformats.org/officeDocument/2006/relationships/diagramQuickStyle" Target="../diagrams/quickStyle29.xml"/><Relationship Id="rId14" Type="http://schemas.openxmlformats.org/officeDocument/2006/relationships/diagramQuickStyle" Target="../diagrams/quickStyle3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13" Type="http://schemas.openxmlformats.org/officeDocument/2006/relationships/diagramData" Target="../diagrams/data33.xml"/><Relationship Id="rId3" Type="http://schemas.openxmlformats.org/officeDocument/2006/relationships/diagramLayout" Target="../diagrams/layout31.xml"/><Relationship Id="rId7" Type="http://schemas.openxmlformats.org/officeDocument/2006/relationships/image" Target="../media/image20.png"/><Relationship Id="rId12" Type="http://schemas.microsoft.com/office/2007/relationships/diagramDrawing" Target="../diagrams/drawing32.xml"/><Relationship Id="rId17" Type="http://schemas.microsoft.com/office/2007/relationships/diagramDrawing" Target="../diagrams/drawing33.xml"/><Relationship Id="rId2" Type="http://schemas.openxmlformats.org/officeDocument/2006/relationships/diagramData" Target="../diagrams/data31.xml"/><Relationship Id="rId16" Type="http://schemas.openxmlformats.org/officeDocument/2006/relationships/diagramColors" Target="../diagrams/colors3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1.xml"/><Relationship Id="rId11" Type="http://schemas.openxmlformats.org/officeDocument/2006/relationships/diagramColors" Target="../diagrams/colors32.xml"/><Relationship Id="rId5" Type="http://schemas.openxmlformats.org/officeDocument/2006/relationships/diagramColors" Target="../diagrams/colors31.xml"/><Relationship Id="rId15" Type="http://schemas.openxmlformats.org/officeDocument/2006/relationships/diagramQuickStyle" Target="../diagrams/quickStyle33.xml"/><Relationship Id="rId10" Type="http://schemas.openxmlformats.org/officeDocument/2006/relationships/diagramQuickStyle" Target="../diagrams/quickStyle32.xml"/><Relationship Id="rId4" Type="http://schemas.openxmlformats.org/officeDocument/2006/relationships/diagramQuickStyle" Target="../diagrams/quickStyle31.xml"/><Relationship Id="rId9" Type="http://schemas.openxmlformats.org/officeDocument/2006/relationships/diagramLayout" Target="../diagrams/layout32.xml"/><Relationship Id="rId14" Type="http://schemas.openxmlformats.org/officeDocument/2006/relationships/diagramLayout" Target="../diagrams/layout3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5.xml"/><Relationship Id="rId13" Type="http://schemas.openxmlformats.org/officeDocument/2006/relationships/diagramLayout" Target="../diagrams/layout36.xml"/><Relationship Id="rId3" Type="http://schemas.openxmlformats.org/officeDocument/2006/relationships/diagramLayout" Target="../diagrams/layout34.xml"/><Relationship Id="rId7" Type="http://schemas.openxmlformats.org/officeDocument/2006/relationships/diagramData" Target="../diagrams/data35.xml"/><Relationship Id="rId12" Type="http://schemas.openxmlformats.org/officeDocument/2006/relationships/diagramData" Target="../diagrams/data36.xml"/><Relationship Id="rId2" Type="http://schemas.openxmlformats.org/officeDocument/2006/relationships/diagramData" Target="../diagrams/data34.xml"/><Relationship Id="rId16" Type="http://schemas.microsoft.com/office/2007/relationships/diagramDrawing" Target="../diagrams/drawing3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4.xml"/><Relationship Id="rId11" Type="http://schemas.microsoft.com/office/2007/relationships/diagramDrawing" Target="../diagrams/drawing35.xml"/><Relationship Id="rId5" Type="http://schemas.openxmlformats.org/officeDocument/2006/relationships/diagramColors" Target="../diagrams/colors34.xml"/><Relationship Id="rId15" Type="http://schemas.openxmlformats.org/officeDocument/2006/relationships/diagramColors" Target="../diagrams/colors36.xml"/><Relationship Id="rId10" Type="http://schemas.openxmlformats.org/officeDocument/2006/relationships/diagramColors" Target="../diagrams/colors35.xml"/><Relationship Id="rId4" Type="http://schemas.openxmlformats.org/officeDocument/2006/relationships/diagramQuickStyle" Target="../diagrams/quickStyle34.xml"/><Relationship Id="rId9" Type="http://schemas.openxmlformats.org/officeDocument/2006/relationships/diagramQuickStyle" Target="../diagrams/quickStyle35.xml"/><Relationship Id="rId14" Type="http://schemas.openxmlformats.org/officeDocument/2006/relationships/diagramQuickStyle" Target="../diagrams/quickStyle3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7.xml"/><Relationship Id="rId13" Type="http://schemas.openxmlformats.org/officeDocument/2006/relationships/diagramQuickStyle" Target="../diagrams/quickStyle38.xml"/><Relationship Id="rId3" Type="http://schemas.openxmlformats.org/officeDocument/2006/relationships/slideLayout" Target="../slideLayouts/slideLayout6.xml"/><Relationship Id="rId7" Type="http://schemas.openxmlformats.org/officeDocument/2006/relationships/diagramLayout" Target="../diagrams/layout37.xml"/><Relationship Id="rId12" Type="http://schemas.openxmlformats.org/officeDocument/2006/relationships/diagramLayout" Target="../diagrams/layout3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37.xml"/><Relationship Id="rId11" Type="http://schemas.openxmlformats.org/officeDocument/2006/relationships/diagramData" Target="../diagrams/data38.xml"/><Relationship Id="rId5" Type="http://schemas.openxmlformats.org/officeDocument/2006/relationships/image" Target="../media/image22.png"/><Relationship Id="rId15" Type="http://schemas.microsoft.com/office/2007/relationships/diagramDrawing" Target="../diagrams/drawing38.xml"/><Relationship Id="rId10" Type="http://schemas.microsoft.com/office/2007/relationships/diagramDrawing" Target="../diagrams/drawing37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37.xml"/><Relationship Id="rId14" Type="http://schemas.openxmlformats.org/officeDocument/2006/relationships/diagramColors" Target="../diagrams/colors3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13" Type="http://schemas.openxmlformats.org/officeDocument/2006/relationships/diagramLayout" Target="../diagrams/layout41.xml"/><Relationship Id="rId3" Type="http://schemas.openxmlformats.org/officeDocument/2006/relationships/diagramLayout" Target="../diagrams/layout39.xml"/><Relationship Id="rId7" Type="http://schemas.openxmlformats.org/officeDocument/2006/relationships/diagramData" Target="../diagrams/data40.xml"/><Relationship Id="rId12" Type="http://schemas.openxmlformats.org/officeDocument/2006/relationships/diagramData" Target="../diagrams/data41.xml"/><Relationship Id="rId2" Type="http://schemas.openxmlformats.org/officeDocument/2006/relationships/diagramData" Target="../diagrams/data39.xml"/><Relationship Id="rId16" Type="http://schemas.microsoft.com/office/2007/relationships/diagramDrawing" Target="../diagrams/drawing4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9.xml"/><Relationship Id="rId11" Type="http://schemas.microsoft.com/office/2007/relationships/diagramDrawing" Target="../diagrams/drawing40.xml"/><Relationship Id="rId5" Type="http://schemas.openxmlformats.org/officeDocument/2006/relationships/diagramColors" Target="../diagrams/colors39.xml"/><Relationship Id="rId15" Type="http://schemas.openxmlformats.org/officeDocument/2006/relationships/diagramColors" Target="../diagrams/colors41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39.xml"/><Relationship Id="rId9" Type="http://schemas.openxmlformats.org/officeDocument/2006/relationships/diagramQuickStyle" Target="../diagrams/quickStyle40.xml"/><Relationship Id="rId14" Type="http://schemas.openxmlformats.org/officeDocument/2006/relationships/diagramQuickStyle" Target="../diagrams/quickStyle4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3.xml"/><Relationship Id="rId13" Type="http://schemas.openxmlformats.org/officeDocument/2006/relationships/diagramData" Target="../diagrams/data44.xml"/><Relationship Id="rId3" Type="http://schemas.openxmlformats.org/officeDocument/2006/relationships/diagramLayout" Target="../diagrams/layout42.xml"/><Relationship Id="rId7" Type="http://schemas.openxmlformats.org/officeDocument/2006/relationships/image" Target="../media/image23.jpg"/><Relationship Id="rId12" Type="http://schemas.microsoft.com/office/2007/relationships/diagramDrawing" Target="../diagrams/drawing43.xml"/><Relationship Id="rId17" Type="http://schemas.microsoft.com/office/2007/relationships/diagramDrawing" Target="../diagrams/drawing44.xml"/><Relationship Id="rId2" Type="http://schemas.openxmlformats.org/officeDocument/2006/relationships/diagramData" Target="../diagrams/data42.xml"/><Relationship Id="rId16" Type="http://schemas.openxmlformats.org/officeDocument/2006/relationships/diagramColors" Target="../diagrams/colors4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2.xml"/><Relationship Id="rId11" Type="http://schemas.openxmlformats.org/officeDocument/2006/relationships/diagramColors" Target="../diagrams/colors43.xml"/><Relationship Id="rId5" Type="http://schemas.openxmlformats.org/officeDocument/2006/relationships/diagramColors" Target="../diagrams/colors42.xml"/><Relationship Id="rId15" Type="http://schemas.openxmlformats.org/officeDocument/2006/relationships/diagramQuickStyle" Target="../diagrams/quickStyle44.xml"/><Relationship Id="rId10" Type="http://schemas.openxmlformats.org/officeDocument/2006/relationships/diagramQuickStyle" Target="../diagrams/quickStyle43.xml"/><Relationship Id="rId4" Type="http://schemas.openxmlformats.org/officeDocument/2006/relationships/diagramQuickStyle" Target="../diagrams/quickStyle42.xml"/><Relationship Id="rId9" Type="http://schemas.openxmlformats.org/officeDocument/2006/relationships/diagramLayout" Target="../diagrams/layout43.xml"/><Relationship Id="rId14" Type="http://schemas.openxmlformats.org/officeDocument/2006/relationships/diagramLayout" Target="../diagrams/layout4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6.xml"/><Relationship Id="rId13" Type="http://schemas.openxmlformats.org/officeDocument/2006/relationships/diagramLayout" Target="../diagrams/layout47.xml"/><Relationship Id="rId3" Type="http://schemas.openxmlformats.org/officeDocument/2006/relationships/diagramLayout" Target="../diagrams/layout45.xml"/><Relationship Id="rId7" Type="http://schemas.openxmlformats.org/officeDocument/2006/relationships/diagramData" Target="../diagrams/data46.xml"/><Relationship Id="rId12" Type="http://schemas.openxmlformats.org/officeDocument/2006/relationships/diagramData" Target="../diagrams/data47.xml"/><Relationship Id="rId2" Type="http://schemas.openxmlformats.org/officeDocument/2006/relationships/diagramData" Target="../diagrams/data45.xml"/><Relationship Id="rId16" Type="http://schemas.microsoft.com/office/2007/relationships/diagramDrawing" Target="../diagrams/drawing4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5.xml"/><Relationship Id="rId11" Type="http://schemas.microsoft.com/office/2007/relationships/diagramDrawing" Target="../diagrams/drawing46.xml"/><Relationship Id="rId5" Type="http://schemas.openxmlformats.org/officeDocument/2006/relationships/diagramColors" Target="../diagrams/colors45.xml"/><Relationship Id="rId15" Type="http://schemas.openxmlformats.org/officeDocument/2006/relationships/diagramColors" Target="../diagrams/colors47.xml"/><Relationship Id="rId10" Type="http://schemas.openxmlformats.org/officeDocument/2006/relationships/diagramColors" Target="../diagrams/colors46.xml"/><Relationship Id="rId4" Type="http://schemas.openxmlformats.org/officeDocument/2006/relationships/diagramQuickStyle" Target="../diagrams/quickStyle45.xml"/><Relationship Id="rId9" Type="http://schemas.openxmlformats.org/officeDocument/2006/relationships/diagramQuickStyle" Target="../diagrams/quickStyle46.xml"/><Relationship Id="rId14" Type="http://schemas.openxmlformats.org/officeDocument/2006/relationships/diagramQuickStyle" Target="../diagrams/quickStyle4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9.xml"/><Relationship Id="rId13" Type="http://schemas.openxmlformats.org/officeDocument/2006/relationships/diagramLayout" Target="../diagrams/layout50.xml"/><Relationship Id="rId3" Type="http://schemas.openxmlformats.org/officeDocument/2006/relationships/diagramLayout" Target="../diagrams/layout48.xml"/><Relationship Id="rId7" Type="http://schemas.openxmlformats.org/officeDocument/2006/relationships/diagramData" Target="../diagrams/data49.xml"/><Relationship Id="rId12" Type="http://schemas.openxmlformats.org/officeDocument/2006/relationships/diagramData" Target="../diagrams/data50.xml"/><Relationship Id="rId17" Type="http://schemas.openxmlformats.org/officeDocument/2006/relationships/image" Target="../media/image25.jpeg"/><Relationship Id="rId2" Type="http://schemas.openxmlformats.org/officeDocument/2006/relationships/diagramData" Target="../diagrams/data48.xml"/><Relationship Id="rId16" Type="http://schemas.microsoft.com/office/2007/relationships/diagramDrawing" Target="../diagrams/drawing5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8.xml"/><Relationship Id="rId11" Type="http://schemas.microsoft.com/office/2007/relationships/diagramDrawing" Target="../diagrams/drawing49.xml"/><Relationship Id="rId5" Type="http://schemas.openxmlformats.org/officeDocument/2006/relationships/diagramColors" Target="../diagrams/colors48.xml"/><Relationship Id="rId15" Type="http://schemas.openxmlformats.org/officeDocument/2006/relationships/diagramColors" Target="../diagrams/colors50.xml"/><Relationship Id="rId10" Type="http://schemas.openxmlformats.org/officeDocument/2006/relationships/diagramColors" Target="../diagrams/colors49.xml"/><Relationship Id="rId4" Type="http://schemas.openxmlformats.org/officeDocument/2006/relationships/diagramQuickStyle" Target="../diagrams/quickStyle48.xml"/><Relationship Id="rId9" Type="http://schemas.openxmlformats.org/officeDocument/2006/relationships/diagramQuickStyle" Target="../diagrams/quickStyle49.xml"/><Relationship Id="rId14" Type="http://schemas.openxmlformats.org/officeDocument/2006/relationships/diagramQuickStyle" Target="../diagrams/quickStyle5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2.xml"/><Relationship Id="rId13" Type="http://schemas.openxmlformats.org/officeDocument/2006/relationships/diagramLayout" Target="../diagrams/layout53.xml"/><Relationship Id="rId3" Type="http://schemas.openxmlformats.org/officeDocument/2006/relationships/diagramLayout" Target="../diagrams/layout51.xml"/><Relationship Id="rId7" Type="http://schemas.openxmlformats.org/officeDocument/2006/relationships/diagramData" Target="../diagrams/data52.xml"/><Relationship Id="rId12" Type="http://schemas.openxmlformats.org/officeDocument/2006/relationships/diagramData" Target="../diagrams/data53.xml"/><Relationship Id="rId17" Type="http://schemas.openxmlformats.org/officeDocument/2006/relationships/image" Target="../media/image26.png"/><Relationship Id="rId2" Type="http://schemas.openxmlformats.org/officeDocument/2006/relationships/diagramData" Target="../diagrams/data51.xml"/><Relationship Id="rId16" Type="http://schemas.microsoft.com/office/2007/relationships/diagramDrawing" Target="../diagrams/drawing5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1.xml"/><Relationship Id="rId11" Type="http://schemas.microsoft.com/office/2007/relationships/diagramDrawing" Target="../diagrams/drawing52.xml"/><Relationship Id="rId5" Type="http://schemas.openxmlformats.org/officeDocument/2006/relationships/diagramColors" Target="../diagrams/colors51.xml"/><Relationship Id="rId15" Type="http://schemas.openxmlformats.org/officeDocument/2006/relationships/diagramColors" Target="../diagrams/colors53.xml"/><Relationship Id="rId10" Type="http://schemas.openxmlformats.org/officeDocument/2006/relationships/diagramColors" Target="../diagrams/colors52.xml"/><Relationship Id="rId4" Type="http://schemas.openxmlformats.org/officeDocument/2006/relationships/diagramQuickStyle" Target="../diagrams/quickStyle51.xml"/><Relationship Id="rId9" Type="http://schemas.openxmlformats.org/officeDocument/2006/relationships/diagramQuickStyle" Target="../diagrams/quickStyle52.xml"/><Relationship Id="rId14" Type="http://schemas.openxmlformats.org/officeDocument/2006/relationships/diagramQuickStyle" Target="../diagrams/quickStyle5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5.xml"/><Relationship Id="rId13" Type="http://schemas.openxmlformats.org/officeDocument/2006/relationships/diagramLayout" Target="../diagrams/layout56.xml"/><Relationship Id="rId3" Type="http://schemas.openxmlformats.org/officeDocument/2006/relationships/diagramLayout" Target="../diagrams/layout54.xml"/><Relationship Id="rId7" Type="http://schemas.openxmlformats.org/officeDocument/2006/relationships/diagramData" Target="../diagrams/data55.xml"/><Relationship Id="rId12" Type="http://schemas.openxmlformats.org/officeDocument/2006/relationships/diagramData" Target="../diagrams/data56.xml"/><Relationship Id="rId2" Type="http://schemas.openxmlformats.org/officeDocument/2006/relationships/diagramData" Target="../diagrams/data54.xml"/><Relationship Id="rId16" Type="http://schemas.microsoft.com/office/2007/relationships/diagramDrawing" Target="../diagrams/drawing5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4.xml"/><Relationship Id="rId11" Type="http://schemas.microsoft.com/office/2007/relationships/diagramDrawing" Target="../diagrams/drawing55.xml"/><Relationship Id="rId5" Type="http://schemas.openxmlformats.org/officeDocument/2006/relationships/diagramColors" Target="../diagrams/colors54.xml"/><Relationship Id="rId15" Type="http://schemas.openxmlformats.org/officeDocument/2006/relationships/diagramColors" Target="../diagrams/colors56.xml"/><Relationship Id="rId10" Type="http://schemas.openxmlformats.org/officeDocument/2006/relationships/diagramColors" Target="../diagrams/colors55.xml"/><Relationship Id="rId4" Type="http://schemas.openxmlformats.org/officeDocument/2006/relationships/diagramQuickStyle" Target="../diagrams/quickStyle54.xml"/><Relationship Id="rId9" Type="http://schemas.openxmlformats.org/officeDocument/2006/relationships/diagramQuickStyle" Target="../diagrams/quickStyle55.xml"/><Relationship Id="rId14" Type="http://schemas.openxmlformats.org/officeDocument/2006/relationships/diagramQuickStyle" Target="../diagrams/quickStyle5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8.xml"/><Relationship Id="rId13" Type="http://schemas.openxmlformats.org/officeDocument/2006/relationships/diagramData" Target="../diagrams/data59.xml"/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12" Type="http://schemas.microsoft.com/office/2007/relationships/diagramDrawing" Target="../diagrams/drawing58.xml"/><Relationship Id="rId17" Type="http://schemas.microsoft.com/office/2007/relationships/diagramDrawing" Target="../diagrams/drawing59.xml"/><Relationship Id="rId2" Type="http://schemas.openxmlformats.org/officeDocument/2006/relationships/image" Target="../media/image28.jpg"/><Relationship Id="rId16" Type="http://schemas.openxmlformats.org/officeDocument/2006/relationships/diagramColors" Target="../diagrams/colors5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7.xml"/><Relationship Id="rId11" Type="http://schemas.openxmlformats.org/officeDocument/2006/relationships/diagramColors" Target="../diagrams/colors58.xml"/><Relationship Id="rId5" Type="http://schemas.openxmlformats.org/officeDocument/2006/relationships/diagramQuickStyle" Target="../diagrams/quickStyle57.xml"/><Relationship Id="rId15" Type="http://schemas.openxmlformats.org/officeDocument/2006/relationships/diagramQuickStyle" Target="../diagrams/quickStyle59.xml"/><Relationship Id="rId10" Type="http://schemas.openxmlformats.org/officeDocument/2006/relationships/diagramQuickStyle" Target="../diagrams/quickStyle58.xml"/><Relationship Id="rId4" Type="http://schemas.openxmlformats.org/officeDocument/2006/relationships/diagramLayout" Target="../diagrams/layout57.xml"/><Relationship Id="rId9" Type="http://schemas.openxmlformats.org/officeDocument/2006/relationships/diagramLayout" Target="../diagrams/layout58.xml"/><Relationship Id="rId14" Type="http://schemas.openxmlformats.org/officeDocument/2006/relationships/diagramLayout" Target="../diagrams/layout5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1.xml"/><Relationship Id="rId3" Type="http://schemas.openxmlformats.org/officeDocument/2006/relationships/diagramLayout" Target="../diagrams/layout60.xml"/><Relationship Id="rId7" Type="http://schemas.openxmlformats.org/officeDocument/2006/relationships/diagramData" Target="../diagrams/data61.xml"/><Relationship Id="rId12" Type="http://schemas.openxmlformats.org/officeDocument/2006/relationships/image" Target="../media/image14.jpe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0.xml"/><Relationship Id="rId11" Type="http://schemas.microsoft.com/office/2007/relationships/diagramDrawing" Target="../diagrams/drawing61.xml"/><Relationship Id="rId5" Type="http://schemas.openxmlformats.org/officeDocument/2006/relationships/diagramColors" Target="../diagrams/colors60.xml"/><Relationship Id="rId10" Type="http://schemas.openxmlformats.org/officeDocument/2006/relationships/diagramColors" Target="../diagrams/colors61.xml"/><Relationship Id="rId4" Type="http://schemas.openxmlformats.org/officeDocument/2006/relationships/diagramQuickStyle" Target="../diagrams/quickStyle60.xml"/><Relationship Id="rId9" Type="http://schemas.openxmlformats.org/officeDocument/2006/relationships/diagramQuickStyle" Target="../diagrams/quickStyle6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2.xml"/><Relationship Id="rId13" Type="http://schemas.openxmlformats.org/officeDocument/2006/relationships/diagramColors" Target="../diagrams/colors63.xml"/><Relationship Id="rId3" Type="http://schemas.openxmlformats.org/officeDocument/2006/relationships/hyperlink" Target="https://www.geeksforgeeks.org/what-is-wearable-computers/" TargetMode="External"/><Relationship Id="rId7" Type="http://schemas.openxmlformats.org/officeDocument/2006/relationships/diagramQuickStyle" Target="../diagrams/quickStyle62.xml"/><Relationship Id="rId12" Type="http://schemas.openxmlformats.org/officeDocument/2006/relationships/diagramQuickStyle" Target="../diagrams/quickStyle63.xml"/><Relationship Id="rId2" Type="http://schemas.openxmlformats.org/officeDocument/2006/relationships/hyperlink" Target="https://en.wikipedia.org/wiki/Wearable_computer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62.xml"/><Relationship Id="rId11" Type="http://schemas.openxmlformats.org/officeDocument/2006/relationships/diagramLayout" Target="../diagrams/layout63.xml"/><Relationship Id="rId5" Type="http://schemas.openxmlformats.org/officeDocument/2006/relationships/diagramData" Target="../diagrams/data62.xml"/><Relationship Id="rId10" Type="http://schemas.openxmlformats.org/officeDocument/2006/relationships/diagramData" Target="../diagrams/data63.xml"/><Relationship Id="rId4" Type="http://schemas.openxmlformats.org/officeDocument/2006/relationships/hyperlink" Target="https://www.researchgate.net/publication/306322945_Wearable_Computing_and_its_Application" TargetMode="External"/><Relationship Id="rId9" Type="http://schemas.microsoft.com/office/2007/relationships/diagramDrawing" Target="../diagrams/drawing62.xml"/><Relationship Id="rId14" Type="http://schemas.microsoft.com/office/2007/relationships/diagramDrawing" Target="../diagrams/drawing6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diagramLayout" Target="../diagrams/layout11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diagramData" Target="../diagrams/data11.xml"/><Relationship Id="rId2" Type="http://schemas.openxmlformats.org/officeDocument/2006/relationships/diagramData" Target="../diagrams/data9.xml"/><Relationship Id="rId16" Type="http://schemas.microsoft.com/office/2007/relationships/diagramDrawing" Target="../diagrams/drawing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5" Type="http://schemas.openxmlformats.org/officeDocument/2006/relationships/diagramColors" Target="../diagrams/colors1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Relationship Id="rId14" Type="http://schemas.openxmlformats.org/officeDocument/2006/relationships/diagramQuickStyle" Target="../diagrams/quickStyle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image" Target="../media/image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7.jpg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diagramLayout" Target="../diagrams/layout16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diagramData" Target="../diagrams/data16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microsoft.com/office/2007/relationships/diagramDrawing" Target="../diagrams/drawing18.xml"/><Relationship Id="rId18" Type="http://schemas.microsoft.com/office/2007/relationships/diagramDrawing" Target="../diagrams/drawing19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7.xml"/><Relationship Id="rId12" Type="http://schemas.openxmlformats.org/officeDocument/2006/relationships/diagramColors" Target="../diagrams/colors18.xml"/><Relationship Id="rId17" Type="http://schemas.openxmlformats.org/officeDocument/2006/relationships/diagramColors" Target="../diagrams/colors19.xml"/><Relationship Id="rId2" Type="http://schemas.openxmlformats.org/officeDocument/2006/relationships/image" Target="../media/image10.png"/><Relationship Id="rId16" Type="http://schemas.openxmlformats.org/officeDocument/2006/relationships/diagramQuickStyle" Target="../diagrams/quickStyle1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7.xml"/><Relationship Id="rId11" Type="http://schemas.openxmlformats.org/officeDocument/2006/relationships/diagramQuickStyle" Target="../diagrams/quickStyle18.xml"/><Relationship Id="rId5" Type="http://schemas.openxmlformats.org/officeDocument/2006/relationships/diagramLayout" Target="../diagrams/layout17.xml"/><Relationship Id="rId15" Type="http://schemas.openxmlformats.org/officeDocument/2006/relationships/diagramLayout" Target="../diagrams/layout19.xml"/><Relationship Id="rId10" Type="http://schemas.openxmlformats.org/officeDocument/2006/relationships/diagramLayout" Target="../diagrams/layout18.xml"/><Relationship Id="rId4" Type="http://schemas.openxmlformats.org/officeDocument/2006/relationships/diagramData" Target="../diagrams/data17.xml"/><Relationship Id="rId9" Type="http://schemas.openxmlformats.org/officeDocument/2006/relationships/diagramData" Target="../diagrams/data18.xml"/><Relationship Id="rId14" Type="http://schemas.openxmlformats.org/officeDocument/2006/relationships/diagramData" Target="../diagrams/data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13" Type="http://schemas.openxmlformats.org/officeDocument/2006/relationships/diagramQuickStyle" Target="../diagrams/quickStyle21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20.xml"/><Relationship Id="rId12" Type="http://schemas.openxmlformats.org/officeDocument/2006/relationships/diagramLayout" Target="../diagrams/layout2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0.xml"/><Relationship Id="rId11" Type="http://schemas.openxmlformats.org/officeDocument/2006/relationships/diagramData" Target="../diagrams/data21.xml"/><Relationship Id="rId5" Type="http://schemas.openxmlformats.org/officeDocument/2006/relationships/image" Target="../media/image13.jpg"/><Relationship Id="rId15" Type="http://schemas.microsoft.com/office/2007/relationships/diagramDrawing" Target="../diagrams/drawing21.xml"/><Relationship Id="rId10" Type="http://schemas.microsoft.com/office/2007/relationships/diagramDrawing" Target="../diagrams/drawing20.xml"/><Relationship Id="rId4" Type="http://schemas.openxmlformats.org/officeDocument/2006/relationships/image" Target="../media/image12.jpg"/><Relationship Id="rId9" Type="http://schemas.openxmlformats.org/officeDocument/2006/relationships/diagramColors" Target="../diagrams/colors20.xml"/><Relationship Id="rId14" Type="http://schemas.openxmlformats.org/officeDocument/2006/relationships/diagramColors" Target="../diagrams/colors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47145" y="0"/>
            <a:ext cx="12339144" cy="70564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 anchor="ctr">
            <a:normAutofit/>
          </a:bodyPr>
          <a:lstStyle/>
          <a:p>
            <a:r>
              <a:rPr lang="en-US" sz="6600" dirty="0">
                <a:latin typeface="Impact" panose="020B0806030902050204" pitchFamily="34" charset="0"/>
              </a:rPr>
              <a:t>Wearable </a:t>
            </a:r>
            <a:br>
              <a:rPr lang="en-US" sz="6600" dirty="0">
                <a:latin typeface="Impact" panose="020B0806030902050204" pitchFamily="34" charset="0"/>
              </a:rPr>
            </a:br>
            <a:r>
              <a:rPr lang="en-US" sz="6600" dirty="0">
                <a:latin typeface="Impact" panose="020B0806030902050204" pitchFamily="34" charset="0"/>
              </a:rPr>
              <a:t>Computer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2355372" cy="914400"/>
          </a:xfrm>
        </p:spPr>
        <p:txBody>
          <a:bodyPr>
            <a:normAutofit/>
          </a:bodyPr>
          <a:lstStyle/>
          <a:p>
            <a:r>
              <a:rPr lang="en-US" dirty="0"/>
              <a:t>Guided By</a:t>
            </a:r>
          </a:p>
          <a:p>
            <a:r>
              <a:rPr lang="en-US" dirty="0" err="1"/>
              <a:t>Prof.Dhruti</a:t>
            </a:r>
            <a:r>
              <a:rPr lang="en-US" dirty="0"/>
              <a:t> Patel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42873-0666-7654-4E10-4D9258BC3661}"/>
              </a:ext>
            </a:extLst>
          </p:cNvPr>
          <p:cNvSpPr/>
          <p:nvPr/>
        </p:nvSpPr>
        <p:spPr>
          <a:xfrm>
            <a:off x="9088172" y="5478257"/>
            <a:ext cx="2460361" cy="1070027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err="1">
                <a:solidFill>
                  <a:schemeClr val="bg1"/>
                </a:solidFill>
              </a:rPr>
              <a:t>Submited</a:t>
            </a:r>
            <a:r>
              <a:rPr lang="en-US" sz="2200" dirty="0">
                <a:solidFill>
                  <a:schemeClr val="bg1"/>
                </a:solidFill>
              </a:rPr>
              <a:t> By</a:t>
            </a:r>
          </a:p>
          <a:p>
            <a:r>
              <a:rPr lang="en-US" sz="1900" dirty="0" err="1">
                <a:solidFill>
                  <a:schemeClr val="bg1"/>
                </a:solidFill>
              </a:rPr>
              <a:t>Kumhar</a:t>
            </a:r>
            <a:r>
              <a:rPr lang="en-US" sz="1900" dirty="0">
                <a:solidFill>
                  <a:schemeClr val="bg1"/>
                </a:solidFill>
              </a:rPr>
              <a:t> Harshad(244)</a:t>
            </a:r>
            <a:endParaRPr lang="en-IN" sz="19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1D614-0BF5-CAAC-528E-F01C7080CB00}"/>
              </a:ext>
            </a:extLst>
          </p:cNvPr>
          <p:cNvSpPr txBox="1"/>
          <p:nvPr/>
        </p:nvSpPr>
        <p:spPr>
          <a:xfrm>
            <a:off x="1661650" y="148121"/>
            <a:ext cx="11051459" cy="5232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65405" marR="62230" algn="just">
              <a:spcBef>
                <a:spcPts val="5"/>
              </a:spcBef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DEVIBA INSTITUTE OF COMPUTER APPLICATON, SABARGAM</a:t>
            </a:r>
            <a:r>
              <a:rPr lang="en-US" sz="2800" spc="-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6494A8-9D44-1AD3-7E57-46E9DE0D1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29" y="120747"/>
            <a:ext cx="1236793" cy="100247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0B59F-2D6F-06AF-D167-8972DD288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7929-395E-C772-3351-F2E3B4AAE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30A6F-5DDF-A70A-B3DE-CB0768D44C6C}"/>
              </a:ext>
            </a:extLst>
          </p:cNvPr>
          <p:cNvSpPr txBox="1"/>
          <p:nvPr/>
        </p:nvSpPr>
        <p:spPr>
          <a:xfrm>
            <a:off x="3962399" y="746759"/>
            <a:ext cx="78264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</a:rPr>
              <a:t>. Fitness Trackers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Step tracking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Distance tracking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Calorie burn tracking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Sleep tracking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Heart rate monitoring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Smart Clothing:</a:t>
            </a: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Fitness tracking</a:t>
            </a: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Biometric monitoring</a:t>
            </a: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Temperature regulation</a:t>
            </a: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Impact protection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364DE-A197-AE6C-2957-EB56E76D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02"/>
          <a:stretch/>
        </p:blipFill>
        <p:spPr>
          <a:xfrm>
            <a:off x="28187" y="812860"/>
            <a:ext cx="3382771" cy="1832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6430C-8331-EFB2-7A3C-01B69334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7" y="2645112"/>
            <a:ext cx="3204109" cy="3204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3D7D3A-AC58-60A2-F82E-3FA88B21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61006" y="812860"/>
            <a:ext cx="3205315" cy="1673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78446D-1478-63CC-6832-47AA4BE8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006" y="3733064"/>
            <a:ext cx="4227871" cy="2378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9A6BB4-8D65-A786-4EB6-FF29159E5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33" y="4247166"/>
            <a:ext cx="2438400" cy="144780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10A8B95-0A01-F708-1CF2-A033EDA16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196191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E7FB69-E261-CBB2-B523-AE6DCF09D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62944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1FA63-009F-C257-B75C-C7D9881F8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C546-AA3E-BB6F-16B4-512E7C71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DF7FB-8784-2619-58F4-07DDA2AD0EE1}"/>
              </a:ext>
            </a:extLst>
          </p:cNvPr>
          <p:cNvSpPr txBox="1"/>
          <p:nvPr/>
        </p:nvSpPr>
        <p:spPr>
          <a:xfrm>
            <a:off x="3962399" y="746759"/>
            <a:ext cx="78264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</a:rPr>
              <a:t>5. Wearable Headsets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- 360-degree visuals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Spatial audio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Motion tracking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Interactive experiences</a:t>
            </a:r>
          </a:p>
          <a:p>
            <a:pPr lvl="1" algn="just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 algn="just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 algn="just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 algn="just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6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Smart Shoes:</a:t>
            </a: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Fitness tracking</a:t>
            </a: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Biometric monitoring</a:t>
            </a: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Temperature regulation</a:t>
            </a: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Impact protection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FDA43-39FF-998F-3705-0166B5A75B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02"/>
          <a:stretch/>
        </p:blipFill>
        <p:spPr>
          <a:xfrm>
            <a:off x="28187" y="812860"/>
            <a:ext cx="3382771" cy="1832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9E360-EAD3-2A85-CB98-AAC0700F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7" y="2645112"/>
            <a:ext cx="3204109" cy="3204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EE9861-BBB4-9B21-B960-41C5AEB4D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988" y="835185"/>
            <a:ext cx="3352799" cy="2173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1EE5AB-C8A5-18CD-4C86-DC9E55FE3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183" y="3937662"/>
            <a:ext cx="3266307" cy="2173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9830133-25E6-188A-75CB-03740A144B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5631701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12D323-58F6-B88D-A0D4-D4B1E7811A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91127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97AC1-2EC4-A3CF-4347-0AF3B73BF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4CD0-72C0-FE9D-A0D9-0DE5412E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97676-C837-0525-BB77-BE6CA96B8B3E}"/>
              </a:ext>
            </a:extLst>
          </p:cNvPr>
          <p:cNvSpPr txBox="1"/>
          <p:nvPr/>
        </p:nvSpPr>
        <p:spPr>
          <a:xfrm>
            <a:off x="3962399" y="746759"/>
            <a:ext cx="78264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</a:rPr>
              <a:t>7. Wearable Camera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- 360-degree visuals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Spatial audio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Motion tracking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Interactive experiences</a:t>
            </a:r>
          </a:p>
          <a:p>
            <a:pPr lvl="1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/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0241C-28A9-6AB5-2506-D2F7BF4F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02"/>
          <a:stretch/>
        </p:blipFill>
        <p:spPr>
          <a:xfrm>
            <a:off x="28187" y="812860"/>
            <a:ext cx="3382771" cy="1832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8371A8-7338-ED53-C4B5-734E6798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7" y="2645112"/>
            <a:ext cx="3204109" cy="3204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D2A9A-DCA3-08FD-65BD-EBFDBC4D2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283" y="1981200"/>
            <a:ext cx="342900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ABEEF7-7314-5DDE-1CB7-9A532333D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061152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DA5FD8-ABEC-7B48-4423-5F72C6765C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48844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0285E-62CF-4D0A-BAAC-8187F2F2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8414CD-8E7B-CF8E-501B-7B7BD2BBED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005917"/>
              </p:ext>
            </p:extLst>
          </p:nvPr>
        </p:nvGraphicFramePr>
        <p:xfrm>
          <a:off x="1069848" y="1298448"/>
          <a:ext cx="7315200" cy="325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B09F3AB7-C3F8-0833-E13F-13DDE236F2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5D8492-D7CC-18CC-4695-9BD76C9942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243534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4D7F3FC-7517-8F56-2ECF-845531962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257552330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AFBD-9E6B-ED18-E49C-44A99D43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2CE09-F215-5491-0348-CC49AC41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0C7FEF-0375-45D6-87DC-2D66744C89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488327"/>
              </p:ext>
            </p:extLst>
          </p:nvPr>
        </p:nvGraphicFramePr>
        <p:xfrm>
          <a:off x="3714750" y="215687"/>
          <a:ext cx="7386239" cy="5814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C9BB030-89DA-DA3E-5D10-1DE17C2DA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28" y="1720029"/>
            <a:ext cx="3231127" cy="3417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09578E-DAF4-B7C4-89B4-890ABE33F3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7200153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83045DB-3AED-1B11-2F8F-4D4E3ACB13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9108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graphicEl>
                                              <a:dgm id="{740CEB39-D074-465B-B1E6-270CE7F55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740CEB39-D074-465B-B1E6-270CE7F55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740CEB39-D074-465B-B1E6-270CE7F55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graphicEl>
                                              <a:dgm id="{740CEB39-D074-465B-B1E6-270CE7F55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21A876DA-3D2F-4A25-B2D6-D0EEFDFEE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21A876DA-3D2F-4A25-B2D6-D0EEFDFEE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21A876DA-3D2F-4A25-B2D6-D0EEFDFEE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graphicEl>
                                              <a:dgm id="{21A876DA-3D2F-4A25-B2D6-D0EEFDFEE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FB0DDF5E-BDD3-4561-B95A-1ADF0A993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FB0DDF5E-BDD3-4561-B95A-1ADF0A993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FB0DDF5E-BDD3-4561-B95A-1ADF0A993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FB0DDF5E-BDD3-4561-B95A-1ADF0A993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0B6F8B2F-6888-4EF5-B6B9-067921376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0B6F8B2F-6888-4EF5-B6B9-067921376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0B6F8B2F-6888-4EF5-B6B9-067921376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0B6F8B2F-6888-4EF5-B6B9-067921376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7A8BE2F1-776D-43E2-B5F2-9F9FF82BB2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7A8BE2F1-776D-43E2-B5F2-9F9FF82BB2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7A8BE2F1-776D-43E2-B5F2-9F9FF82BB2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7A8BE2F1-776D-43E2-B5F2-9F9FF82BB2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EFE55A7F-4AE4-459A-BCD6-69FD6F4CA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dgm id="{EFE55A7F-4AE4-459A-BCD6-69FD6F4CA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EFE55A7F-4AE4-459A-BCD6-69FD6F4CA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EFE55A7F-4AE4-459A-BCD6-69FD6F4CA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dgm id="{CB90CE04-657C-42EF-88A6-B5052B550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CB90CE04-657C-42EF-88A6-B5052B550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graphicEl>
                                              <a:dgm id="{CB90CE04-657C-42EF-88A6-B5052B550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CB90CE04-657C-42EF-88A6-B5052B550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6">
                                            <p:graphicEl>
                                              <a:dgm id="{442E0CC4-0493-41F0-8072-88BED82FD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graphicEl>
                                              <a:dgm id="{442E0CC4-0493-41F0-8072-88BED82FD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graphicEl>
                                              <a:dgm id="{442E0CC4-0493-41F0-8072-88BED82FD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442E0CC4-0493-41F0-8072-88BED82FD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dgm id="{C2BD557E-6F5B-473B-A477-02EE684AC5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C2BD557E-6F5B-473B-A477-02EE684AC5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C2BD557E-6F5B-473B-A477-02EE684AC5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graphicEl>
                                              <a:dgm id="{C2BD557E-6F5B-473B-A477-02EE684AC5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94DBA899-7412-4745-8DAB-6110305D1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94DBA899-7412-4745-8DAB-6110305D1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6">
                                            <p:graphicEl>
                                              <a:dgm id="{94DBA899-7412-4745-8DAB-6110305D1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graphicEl>
                                              <a:dgm id="{94DBA899-7412-4745-8DAB-6110305D1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E7346-1D4B-0D31-FE18-EF4FE45C0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578B77-5245-177C-6CF1-589618C19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093124"/>
              </p:ext>
            </p:extLst>
          </p:nvPr>
        </p:nvGraphicFramePr>
        <p:xfrm>
          <a:off x="1069848" y="1298448"/>
          <a:ext cx="7315200" cy="325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76DDC285-4B4B-A304-A18B-18BC747BDD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7546C5F-F822-DFD1-ACA8-F35B032F31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5340759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878E08E-8FB7-7A53-7AC9-45182AEF35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720451390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4D189-3DAC-0B08-54B4-C45B38075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8ECB-1591-0525-C27E-7CAB289D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997FA-4BAA-CE79-21F4-8C6EAAB2D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9" y="2434866"/>
            <a:ext cx="3173296" cy="1988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nvideo-ai-1080 How Wearable Computers Work_ Explained! 2024-12-2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DAD8F4A-8131-7953-896B-C2439EE91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66549" y="1108586"/>
            <a:ext cx="8250359" cy="464082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1082BD4-682B-AB12-8935-75F5D07C1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839257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A3B4F5-CD45-768B-CD34-E586A683C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7639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C31EE-FDB0-D9A6-409A-8BCB8F2FB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A3948E-74F1-B151-D33C-286F0FE04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704897"/>
              </p:ext>
            </p:extLst>
          </p:nvPr>
        </p:nvGraphicFramePr>
        <p:xfrm>
          <a:off x="1069848" y="1298448"/>
          <a:ext cx="7315200" cy="325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753CEB7D-650F-9483-B86B-D8C571BC6B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BDD789-BC29-A1AC-3F25-A4228EAC6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41439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B81DA35-FBFF-7456-1491-9D50C435CF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899730994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EA217-082B-6533-B5F7-78E15E4B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574F-2101-B2CF-9897-3A9AE694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6C3C67-700B-16AD-28AB-997F59BC3B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1145149"/>
              </p:ext>
            </p:extLst>
          </p:nvPr>
        </p:nvGraphicFramePr>
        <p:xfrm>
          <a:off x="3785418" y="688258"/>
          <a:ext cx="8032955" cy="5545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F031F5C-A9B6-9C1A-2303-0015C66AA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8" y="1154046"/>
            <a:ext cx="3272651" cy="454990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E25D4D-04D4-3E38-F1CD-DE6359D618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5920730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603428-66A0-AE6C-7879-E7A7EB8FA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491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C287D-E17E-17CE-3D4F-175304B6B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4BA40E-B8F1-122C-5A32-A0B4E77F7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72281"/>
              </p:ext>
            </p:extLst>
          </p:nvPr>
        </p:nvGraphicFramePr>
        <p:xfrm>
          <a:off x="1069848" y="1298448"/>
          <a:ext cx="7315200" cy="325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4BAE07C6-F27D-82D4-EB85-E4DE0A720A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136AC9-7F63-7E9D-7CC4-77D31C6AD0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667397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68231E-D675-FC45-C6A0-8A24BEE67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93997164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791B-8F21-A6D8-33FD-2F0C9903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86" y="1128408"/>
            <a:ext cx="3070385" cy="4601183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INDEX</a:t>
            </a:r>
            <a:endParaRPr lang="en-IN" sz="60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A341F4-1364-1F05-021B-54A006B1E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231588"/>
              </p:ext>
            </p:extLst>
          </p:nvPr>
        </p:nvGraphicFramePr>
        <p:xfrm>
          <a:off x="3313471" y="653143"/>
          <a:ext cx="8436077" cy="5794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BD02633-548C-1461-07A5-4BC514A91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927861"/>
              </p:ext>
            </p:extLst>
          </p:nvPr>
        </p:nvGraphicFramePr>
        <p:xfrm>
          <a:off x="3687313" y="0"/>
          <a:ext cx="7858243" cy="65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F5A31E-E797-7DA9-E9B8-46B4613E93F8}"/>
              </a:ext>
            </a:extLst>
          </p:cNvPr>
          <p:cNvSpPr txBox="1"/>
          <p:nvPr/>
        </p:nvSpPr>
        <p:spPr>
          <a:xfrm>
            <a:off x="9409471" y="747252"/>
            <a:ext cx="1386348" cy="5700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77370E-E7EA-6FC2-F227-AF55116C81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799148"/>
              </p:ext>
            </p:extLst>
          </p:nvPr>
        </p:nvGraphicFramePr>
        <p:xfrm>
          <a:off x="560436" y="6317616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72902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893B8-8314-C61D-4761-04059ADE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3E85-DBF9-07F0-4473-7F09A62F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 anchor="t"/>
          <a:lstStyle/>
          <a:p>
            <a:r>
              <a:rPr lang="en-US" dirty="0"/>
              <a:t>Advantages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BE39C12-CA8E-62BD-223A-661DD070B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382320"/>
              </p:ext>
            </p:extLst>
          </p:nvPr>
        </p:nvGraphicFramePr>
        <p:xfrm>
          <a:off x="3569110" y="698090"/>
          <a:ext cx="8219767" cy="546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46B4B4E-CEEF-5960-FA00-2701B8336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212946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9A87F0-E530-D19C-5849-2B0BAAD8A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72E3F20-19CC-9861-48AC-B05FF7C1AC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581" y="2887852"/>
            <a:ext cx="3269974" cy="163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66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0EDCD-33DA-5DB1-07C3-807C1526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5098-566F-8E45-F699-3415C049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 anchor="t"/>
          <a:lstStyle/>
          <a:p>
            <a:r>
              <a:rPr lang="en-US" dirty="0"/>
              <a:t>Dis-Advantages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31533D-A17A-29E5-88E8-BBF3783ADB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299500"/>
              </p:ext>
            </p:extLst>
          </p:nvPr>
        </p:nvGraphicFramePr>
        <p:xfrm>
          <a:off x="3608439" y="698090"/>
          <a:ext cx="8180438" cy="5466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B1EB0E2-ECFA-62FF-5AD0-E9433A569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348968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F8CC9B-DFBF-4A9E-A950-8923DC9308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F7A6E0-A71A-1EEE-25D7-8F114ADF210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b="11605"/>
          <a:stretch/>
        </p:blipFill>
        <p:spPr>
          <a:xfrm>
            <a:off x="68826" y="3047313"/>
            <a:ext cx="3324555" cy="1898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49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513363-5848-4D69-A3EF-D9C61CB416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67513363-5848-4D69-A3EF-D9C61CB416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A88C7F-50B1-453D-865D-C5EBC2C66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1AA88C7F-50B1-453D-865D-C5EBC2C66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1C1BEA-D84B-4516-9969-8C75906C6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FA1C1BEA-D84B-4516-9969-8C75906C69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065E679-3855-4E13-88E2-5E747B6D1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A065E679-3855-4E13-88E2-5E747B6D1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74DF00-4B3C-4C2E-8912-28A5E1976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9174DF00-4B3C-4C2E-8912-28A5E1976B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8C5A5B-C9DF-438F-A8E6-CFC1DFCC0E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F38C5A5B-C9DF-438F-A8E6-CFC1DFCC0E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D1A219-9C5B-4C8A-987B-80BAA8F1E2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CAD1A219-9C5B-4C8A-987B-80BAA8F1E2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816E7A7-7623-465B-A512-BB1B38D28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9816E7A7-7623-465B-A512-BB1B38D28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DE6C35-82AF-4007-BAED-A3C77718FE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27DE6C35-82AF-4007-BAED-A3C77718FE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0E874F-78E9-4E38-A8FD-D71C5A159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240E874F-78E9-4E38-A8FD-D71C5A159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CD2700B-C550-4FBB-984F-B501D437A3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CCD2700B-C550-4FBB-984F-B501D437A3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72A30F-55E4-46DB-8E88-DFFE982F4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1472A30F-55E4-46DB-8E88-DFFE982F4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D3DAA5-451D-4903-80A3-05C661F2C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7BD3DAA5-451D-4903-80A3-05C661F2CD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7F7281-1A85-403A-A572-B78BF11C7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787F7281-1A85-403A-A572-B78BF11C7E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2D68DB-114E-4129-901B-AA99ACE6D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EC2D68DB-114E-4129-901B-AA99ACE6D3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DB00C-8461-D27A-2156-CBFED0C39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8B39C0-4769-6D7B-CD98-65C16E628A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7317489"/>
              </p:ext>
            </p:extLst>
          </p:nvPr>
        </p:nvGraphicFramePr>
        <p:xfrm>
          <a:off x="1069848" y="1298448"/>
          <a:ext cx="7315200" cy="325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4849DB4D-7636-2E84-672E-F3C8F8C8A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02B92DB-23FD-FE30-5008-5502B3BEB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335171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1352D9-A05B-F787-6E2C-D0821E8B3A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248631441"/>
      </p:ext>
    </p:extLst>
  </p:cSld>
  <p:clrMapOvr>
    <a:masterClrMapping/>
  </p:clrMapOvr>
  <p:transition spd="slow"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3DCC5-064A-3C9D-7E2D-7DCD04779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A0ED-2F35-6358-0065-1680BAE6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984D7-BCE6-FDF9-0A49-0EDD117D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0" b="7222"/>
          <a:stretch/>
        </p:blipFill>
        <p:spPr>
          <a:xfrm>
            <a:off x="145517" y="1855224"/>
            <a:ext cx="3179038" cy="3147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96C497-3D9F-BC4B-315C-1233B50A9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442027"/>
              </p:ext>
            </p:extLst>
          </p:nvPr>
        </p:nvGraphicFramePr>
        <p:xfrm>
          <a:off x="3598606" y="757084"/>
          <a:ext cx="8219768" cy="5417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B3F07C5-8D13-A419-A4DC-2CC86F22A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822640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2932A61-51AD-FE61-E653-AFAC305CD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162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BE15-6104-0CFC-253E-BF1F3B5F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093" y="813816"/>
            <a:ext cx="7315200" cy="914400"/>
          </a:xfrm>
        </p:spPr>
        <p:txBody>
          <a:bodyPr anchor="t"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EB79F-5442-C0E8-1A1B-261AF0E64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0093" y="1659259"/>
            <a:ext cx="7578213" cy="404345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Wearable computers bring computing power into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devices worn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body, allowing hands-free access to information.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Starting with Edward Thorp's 1960s invention, they have evolved into modern smartwatches and fitness trackers that enhance everyday life.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field advances, wearable computers are making interactions with technology more intuitive and accessible.</a:t>
            </a: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18654B-AFE2-AC04-8A46-A842F0EB5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659840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B416667-FF59-D1B5-5133-7485763BF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FAF7D6C-49AC-A8B6-767E-F1523E1557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154" y="2438418"/>
            <a:ext cx="3231358" cy="169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592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C5102-EAA1-053B-EF76-4088B055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9905-E52D-8218-79E8-B64124E1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093" y="813816"/>
            <a:ext cx="7315200" cy="914400"/>
          </a:xfrm>
        </p:spPr>
        <p:txBody>
          <a:bodyPr anchor="t"/>
          <a:lstStyle/>
          <a:p>
            <a:r>
              <a:rPr lang="en-US" dirty="0"/>
              <a:t>Reference Sites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691FF-F188-DFB6-8B86-2F741BD89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1966452"/>
            <a:ext cx="7315200" cy="3620532"/>
          </a:xfrm>
        </p:spPr>
        <p:txBody>
          <a:bodyPr/>
          <a:lstStyle/>
          <a:p>
            <a:pPr>
              <a:tabLst>
                <a:tab pos="2536825" algn="l"/>
              </a:tabLst>
            </a:pPr>
            <a:endParaRPr lang="en-IN" sz="1800" dirty="0">
              <a:solidFill>
                <a:srgbClr val="3399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u="sng" dirty="0">
                <a:solidFill>
                  <a:srgbClr val="3399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https://en.wikipedia.org/wiki/Wearable_computer</a:t>
            </a:r>
            <a:endParaRPr lang="en-IN" sz="1800" b="1" u="sng" dirty="0">
              <a:solidFill>
                <a:srgbClr val="3399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800" dirty="0">
              <a:solidFill>
                <a:srgbClr val="3399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u="sng" dirty="0">
                <a:solidFill>
                  <a:srgbClr val="3399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https://www.geeksforgeeks.org/what-is-wearable-computers/</a:t>
            </a:r>
            <a:endParaRPr lang="en-IN" sz="1800" b="1" u="sng" dirty="0">
              <a:solidFill>
                <a:srgbClr val="3399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800" dirty="0">
              <a:solidFill>
                <a:srgbClr val="3399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b="1" u="sng" dirty="0">
                <a:solidFill>
                  <a:srgbClr val="3399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https://www.researchgate.net/publication/306322945_Wearable_Computing_and_its_Application</a:t>
            </a:r>
            <a:endParaRPr lang="en-IN" sz="1800" dirty="0">
              <a:solidFill>
                <a:srgbClr val="3399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1A2A581-1E47-8E47-EAFA-23018BA91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589242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5DA6DD-C8CE-E5C8-BF9E-12EBC0F00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92661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582" y="863"/>
            <a:ext cx="12188932" cy="68562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>
            <a:normAutofit/>
          </a:bodyPr>
          <a:lstStyle/>
          <a:p>
            <a:r>
              <a:rPr lang="en-US" sz="7200" b="1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9ADB66-DDC0-AB0A-9C5B-923E3F030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039855"/>
              </p:ext>
            </p:extLst>
          </p:nvPr>
        </p:nvGraphicFramePr>
        <p:xfrm>
          <a:off x="1069848" y="1298448"/>
          <a:ext cx="7315200" cy="325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D1C37663-2468-106C-D852-B67883D548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8F00207-4C35-53FD-51C4-37FFD7374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733301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936680-CA69-9E79-C90F-A27494136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751915844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616B-7FE0-5EB5-0251-49CEB37EE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/>
          <a:lstStyle/>
          <a:p>
            <a:r>
              <a:rPr lang="en-US" dirty="0"/>
              <a:t>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82C94-9D11-658B-8365-ABB51EC1D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53" y="1866900"/>
            <a:ext cx="2950634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991A6-1931-7A40-D5D9-C1D792E19A00}"/>
              </a:ext>
            </a:extLst>
          </p:cNvPr>
          <p:cNvSpPr txBox="1"/>
          <p:nvPr/>
        </p:nvSpPr>
        <p:spPr>
          <a:xfrm>
            <a:off x="3529779" y="676990"/>
            <a:ext cx="8190274" cy="684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small portable computer designed to be 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worn on the body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during use.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wearable computer is a computer that the 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 controls.</a:t>
            </a:r>
            <a:endParaRPr lang="en-US" sz="28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wearable computer looks like a 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simple gadget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other name of wearable computer is Computer Clothing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</a:t>
            </a:r>
            <a:r>
              <a:rPr lang="en-I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real-time information.</a:t>
            </a:r>
            <a:endParaRPr lang="en-US" altLang="en-US" sz="28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kern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kern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kern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3F31A1-71C0-4BD2-0BBE-BF820446A5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407189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00CEE16-7674-0DA3-4BCE-C601E7AC5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733194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2579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1C987-199A-F03B-C027-031BC917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59A6EF7-13F6-8D2B-2B73-08BB494E6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947593"/>
              </p:ext>
            </p:extLst>
          </p:nvPr>
        </p:nvGraphicFramePr>
        <p:xfrm>
          <a:off x="1069848" y="1298448"/>
          <a:ext cx="7315200" cy="325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08C4B679-EB81-9CC9-9C39-65698B5D1B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35C33BE-8A6D-02B6-2AC9-97BAEF95BB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2537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ECA618-C365-5724-00C9-8F017BB69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782777168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B674C-B0CC-1E69-93AF-E0C3AD918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449E-A5AE-702C-C501-D346F0BB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F8DCB-069D-B036-0AEF-5C30081C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5" y="1294417"/>
            <a:ext cx="3031302" cy="42691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55C1CE-D6E5-DDC7-F964-87278F451680}"/>
              </a:ext>
            </a:extLst>
          </p:cNvPr>
          <p:cNvSpPr txBox="1"/>
          <p:nvPr/>
        </p:nvSpPr>
        <p:spPr>
          <a:xfrm>
            <a:off x="3490450" y="702105"/>
            <a:ext cx="7973962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charset="0"/>
              <a:buChar char="v"/>
            </a:pPr>
            <a:endParaRPr lang="en-US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>
              <a:buFont typeface="Wingdings" panose="05000000000000000000" charset="0"/>
              <a:buChar char="v"/>
            </a:pPr>
            <a:endParaRPr lang="en-US" dirty="0"/>
          </a:p>
          <a:p>
            <a:pPr lvl="0" algn="l" rtl="0">
              <a:spcBef>
                <a:spcPts val="1000"/>
              </a:spcBef>
              <a:spcAft>
                <a:spcPts val="0"/>
              </a:spcAft>
              <a:buSzPts val="2400"/>
              <a:buFont typeface="Wingdings" panose="05000000000000000000" charset="0"/>
              <a:buChar char="v"/>
            </a:pPr>
            <a:endParaRPr lang="en-US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FD6A1F0-8E11-B7E7-8EB9-150F055CCB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492658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77153F0-4D81-6EE9-A7BF-BE05AA812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D3B5F839-1966-293A-72FD-2C4E532E5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565" y="-5011"/>
            <a:ext cx="5920775" cy="610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Here’s a concise history of wearable computing:</a:t>
            </a: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1500s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concept of wearable technology began with the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invention of the watch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 portable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timekeeping device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1960s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Mathematician Edward Thorp developed the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first wearable computer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used to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predict outcomes in roulette games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1980s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Wearable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computing advanced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creation of a computer featuring a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head-mounted display.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2010s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modern era of wearables emerged with the rise of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smartwatches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fitness trackers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bringing computing devices into everyday accessories.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E506B-B65B-C240-ACED-99DD466B60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8769" y="196498"/>
            <a:ext cx="2263987" cy="1401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35C28E-2E41-567A-246C-FD410737B8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4037" y="1693049"/>
            <a:ext cx="1954928" cy="14725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223F8D-6BB1-60DB-10B1-5A888DD8DA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78769" y="3276756"/>
            <a:ext cx="2351691" cy="14881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6730AD-7CBD-0342-A0AA-3585CA9146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4999" y="4781844"/>
            <a:ext cx="2259230" cy="15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2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8E07D-9E84-5B71-5DB0-EF0273FF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666439-6091-DD0D-7D2F-144CB4AEB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491147"/>
              </p:ext>
            </p:extLst>
          </p:nvPr>
        </p:nvGraphicFramePr>
        <p:xfrm>
          <a:off x="1069848" y="1298448"/>
          <a:ext cx="7315200" cy="325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0762DC1E-8C8D-B050-BF7D-D6A77A3C52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6CEEE27-18A9-0A6E-DE0E-3E2CA42A4F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207083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0672BFE-F24B-701B-6CEA-0B643FB54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718223767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4B61A-F9FD-435E-A029-52AD954E7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DF6943D-FA74-63AE-C47F-0A496C86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210D0-7EF0-8047-D847-929AD16A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02"/>
          <a:stretch/>
        </p:blipFill>
        <p:spPr>
          <a:xfrm>
            <a:off x="28187" y="812860"/>
            <a:ext cx="3382771" cy="1832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0AB7C-3F9B-5582-F11E-EAA3B1E4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7" y="2764072"/>
            <a:ext cx="3204109" cy="3204109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878FBC20-C3EA-34B7-EDD7-62DB0F8727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0941293"/>
              </p:ext>
            </p:extLst>
          </p:nvPr>
        </p:nvGraphicFramePr>
        <p:xfrm>
          <a:off x="3814916" y="812860"/>
          <a:ext cx="7610168" cy="5155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351A76D-538E-B054-558F-985487783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590093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3FC5281-54A4-8611-51C1-882AFD15C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47063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59275EF-35E0-4F77-8270-46E7EEB71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graphicEl>
                                              <a:dgm id="{059275EF-35E0-4F77-8270-46E7EEB71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E0E226F3-5FDC-44DE-A292-70903AD9E9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graphicEl>
                                              <a:dgm id="{E0E226F3-5FDC-44DE-A292-70903AD9E9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B482E6F-8F02-414F-AD1C-A47C845C1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>
                                            <p:graphicEl>
                                              <a:dgm id="{BB482E6F-8F02-414F-AD1C-A47C845C1E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F9277F2-8567-4B09-8F42-FE23EF5CD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>
                                            <p:graphicEl>
                                              <a:dgm id="{1F9277F2-8567-4B09-8F42-FE23EF5CDD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63D5806-8744-419C-AA09-DCA504CB5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>
                                            <p:graphicEl>
                                              <a:dgm id="{063D5806-8744-419C-AA09-DCA504CB5E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4952B25-3DF9-49AA-8742-00E08A7D6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>
                                            <p:graphicEl>
                                              <a:dgm id="{94952B25-3DF9-49AA-8742-00E08A7D6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7A845D7-C72E-41B3-80FD-406F98E1A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>
                                            <p:graphicEl>
                                              <a:dgm id="{57A845D7-C72E-41B3-80FD-406F98E1AC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70174A8-6452-4D82-B574-3748C298C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6">
                                            <p:graphicEl>
                                              <a:dgm id="{870174A8-6452-4D82-B574-3748C298C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D3FB5F8-EFBA-46C7-B3F1-FD6513525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>
                                            <p:graphicEl>
                                              <a:dgm id="{CD3FB5F8-EFBA-46C7-B3F1-FD65135254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26C9-63CA-46ED-2ECE-0D2541223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5335-6533-0E20-5B7E-D28DF966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3" y="1562100"/>
            <a:ext cx="3031302" cy="38481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E3F5E-30C4-98B4-F89C-0AAB88A3178B}"/>
              </a:ext>
            </a:extLst>
          </p:cNvPr>
          <p:cNvSpPr txBox="1"/>
          <p:nvPr/>
        </p:nvSpPr>
        <p:spPr>
          <a:xfrm>
            <a:off x="3962399" y="746759"/>
            <a:ext cx="77379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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wearable computer can take many forms, depending on its purpose and design. Here's an overview of how it generally looks:</a:t>
            </a:r>
          </a:p>
          <a:p>
            <a:pPr lvl="0" algn="just"/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buAutoNum type="arabicPeriod"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Smart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</a:rPr>
              <a:t>W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atches: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Timekeeping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-Notification alerts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Fitness tracking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Music playback</a:t>
            </a:r>
          </a:p>
          <a:p>
            <a:pPr lvl="2"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Mobile payment</a:t>
            </a:r>
          </a:p>
          <a:p>
            <a:pPr lvl="2" algn="just"/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Smart Glasses: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Virtual displays</a:t>
            </a: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Augmented reality experiences</a:t>
            </a: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Voice commands</a:t>
            </a:r>
          </a:p>
          <a:p>
            <a:pPr lvl="2"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Gesture recognition</a:t>
            </a:r>
          </a:p>
          <a:p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3145E-CFEE-FC06-B78A-33792517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02"/>
          <a:stretch/>
        </p:blipFill>
        <p:spPr>
          <a:xfrm>
            <a:off x="28187" y="812860"/>
            <a:ext cx="3382771" cy="1832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472B6-9C76-6373-689A-7C9881CF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7" y="2645112"/>
            <a:ext cx="3204109" cy="3204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5E5321-9F0B-D7DF-E7FA-CA61B6B74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392" y="1665194"/>
            <a:ext cx="3518115" cy="1983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F6798B-BDC2-F9D6-4E0D-DB3A0CEFC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832" y="4381645"/>
            <a:ext cx="2703870" cy="1622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B2EA3C2-976C-41C7-1318-A3599796D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899793"/>
              </p:ext>
            </p:extLst>
          </p:nvPr>
        </p:nvGraphicFramePr>
        <p:xfrm>
          <a:off x="530941" y="6194323"/>
          <a:ext cx="11189112" cy="44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96DCF1D-5836-037B-263F-FBD2A27B2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60706"/>
              </p:ext>
            </p:extLst>
          </p:nvPr>
        </p:nvGraphicFramePr>
        <p:xfrm>
          <a:off x="5746955" y="6341676"/>
          <a:ext cx="85540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95251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179D151-6AED-4C4E-9A23-4BEC5BA43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82F57F-EFCE-45E0-9F75-822371CB5F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668657-C50E-4365-A5FD-AC07593EBE5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Architecture design</Template>
  <TotalTime>2889</TotalTime>
  <Words>778</Words>
  <Application>Microsoft Office PowerPoint</Application>
  <PresentationFormat>Widescreen</PresentationFormat>
  <Paragraphs>222</Paragraphs>
  <Slides>26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Corbel</vt:lpstr>
      <vt:lpstr>Eras Demi ITC</vt:lpstr>
      <vt:lpstr>Impact</vt:lpstr>
      <vt:lpstr>Times New Roman</vt:lpstr>
      <vt:lpstr>Wingdings</vt:lpstr>
      <vt:lpstr>Wingdings 2</vt:lpstr>
      <vt:lpstr>Frame</vt:lpstr>
      <vt:lpstr>Wearable  Computer</vt:lpstr>
      <vt:lpstr>INDEX</vt:lpstr>
      <vt:lpstr>PowerPoint Presentation</vt:lpstr>
      <vt:lpstr>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Dis-Advantages</vt:lpstr>
      <vt:lpstr>PowerPoint Presentation</vt:lpstr>
      <vt:lpstr>PowerPoint Presentation</vt:lpstr>
      <vt:lpstr>Conclusion</vt:lpstr>
      <vt:lpstr>Reference Sites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Harshad Prajapati</dc:creator>
  <cp:lastModifiedBy>Harshad Prajapati</cp:lastModifiedBy>
  <cp:revision>37</cp:revision>
  <dcterms:created xsi:type="dcterms:W3CDTF">2024-12-25T15:55:54Z</dcterms:created>
  <dcterms:modified xsi:type="dcterms:W3CDTF">2025-01-18T13:27:10Z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